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60" r:id="rId3"/>
    <p:sldId id="256" r:id="rId4"/>
    <p:sldId id="261" r:id="rId5"/>
    <p:sldId id="258" r:id="rId6"/>
    <p:sldId id="257" r:id="rId7"/>
    <p:sldId id="262" r:id="rId8"/>
    <p:sldId id="263" r:id="rId9"/>
    <p:sldId id="266" r:id="rId10"/>
    <p:sldId id="267" r:id="rId11"/>
    <p:sldId id="264" r:id="rId12"/>
    <p:sldId id="268" r:id="rId13"/>
    <p:sldId id="265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F23BF5-D5F1-7841-97D8-9FF24DEE1635}" v="187" dt="2022-05-06T03:37:49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ming Xu" userId="aea35a80-d97c-4cfd-8e88-ca6334f617c6" providerId="ADAL" clId="{26F23BF5-D5F1-7841-97D8-9FF24DEE1635}"/>
    <pc:docChg chg="undo custSel addSld modSld sldOrd">
      <pc:chgData name="Jiaming Xu" userId="aea35a80-d97c-4cfd-8e88-ca6334f617c6" providerId="ADAL" clId="{26F23BF5-D5F1-7841-97D8-9FF24DEE1635}" dt="2022-05-06T03:37:49.001" v="1043"/>
      <pc:docMkLst>
        <pc:docMk/>
      </pc:docMkLst>
      <pc:sldChg chg="addSp modSp mod">
        <pc:chgData name="Jiaming Xu" userId="aea35a80-d97c-4cfd-8e88-ca6334f617c6" providerId="ADAL" clId="{26F23BF5-D5F1-7841-97D8-9FF24DEE1635}" dt="2022-05-04T02:18:31.471" v="27" actId="1076"/>
        <pc:sldMkLst>
          <pc:docMk/>
          <pc:sldMk cId="1181942633" sldId="257"/>
        </pc:sldMkLst>
        <pc:spChg chg="add">
          <ac:chgData name="Jiaming Xu" userId="aea35a80-d97c-4cfd-8e88-ca6334f617c6" providerId="ADAL" clId="{26F23BF5-D5F1-7841-97D8-9FF24DEE1635}" dt="2022-05-04T02:17:16.190" v="16"/>
          <ac:spMkLst>
            <pc:docMk/>
            <pc:sldMk cId="1181942633" sldId="257"/>
            <ac:spMk id="2" creationId="{7D6597B1-D130-0294-0BE2-B163EE87F87D}"/>
          </ac:spMkLst>
        </pc:spChg>
        <pc:spChg chg="add mod">
          <ac:chgData name="Jiaming Xu" userId="aea35a80-d97c-4cfd-8e88-ca6334f617c6" providerId="ADAL" clId="{26F23BF5-D5F1-7841-97D8-9FF24DEE1635}" dt="2022-05-04T02:17:19.531" v="17"/>
          <ac:spMkLst>
            <pc:docMk/>
            <pc:sldMk cId="1181942633" sldId="257"/>
            <ac:spMk id="3" creationId="{71C46422-BD7A-870C-E06E-3CC15A9F2A6A}"/>
          </ac:spMkLst>
        </pc:spChg>
        <pc:spChg chg="mod">
          <ac:chgData name="Jiaming Xu" userId="aea35a80-d97c-4cfd-8e88-ca6334f617c6" providerId="ADAL" clId="{26F23BF5-D5F1-7841-97D8-9FF24DEE1635}" dt="2022-05-04T02:16:58.929" v="15" actId="20577"/>
          <ac:spMkLst>
            <pc:docMk/>
            <pc:sldMk cId="1181942633" sldId="257"/>
            <ac:spMk id="4" creationId="{D4CA4A99-6BA8-CCE7-F774-3E6310216698}"/>
          </ac:spMkLst>
        </pc:spChg>
        <pc:spChg chg="add mod">
          <ac:chgData name="Jiaming Xu" userId="aea35a80-d97c-4cfd-8e88-ca6334f617c6" providerId="ADAL" clId="{26F23BF5-D5F1-7841-97D8-9FF24DEE1635}" dt="2022-05-04T02:18:31.471" v="27" actId="1076"/>
          <ac:spMkLst>
            <pc:docMk/>
            <pc:sldMk cId="1181942633" sldId="257"/>
            <ac:spMk id="7" creationId="{796D3FD8-2A0F-6522-F2C0-55E88D4E40C7}"/>
          </ac:spMkLst>
        </pc:spChg>
        <pc:picChg chg="add mod">
          <ac:chgData name="Jiaming Xu" userId="aea35a80-d97c-4cfd-8e88-ca6334f617c6" providerId="ADAL" clId="{26F23BF5-D5F1-7841-97D8-9FF24DEE1635}" dt="2022-05-04T02:17:49.904" v="24" actId="1076"/>
          <ac:picMkLst>
            <pc:docMk/>
            <pc:sldMk cId="1181942633" sldId="257"/>
            <ac:picMk id="6" creationId="{2FAC27D3-8852-6601-EC6F-251AA622853C}"/>
          </ac:picMkLst>
        </pc:picChg>
      </pc:sldChg>
      <pc:sldChg chg="modSp mod">
        <pc:chgData name="Jiaming Xu" userId="aea35a80-d97c-4cfd-8e88-ca6334f617c6" providerId="ADAL" clId="{26F23BF5-D5F1-7841-97D8-9FF24DEE1635}" dt="2022-05-04T21:57:21.281" v="334" actId="1076"/>
        <pc:sldMkLst>
          <pc:docMk/>
          <pc:sldMk cId="468512582" sldId="258"/>
        </pc:sldMkLst>
        <pc:spChg chg="mod">
          <ac:chgData name="Jiaming Xu" userId="aea35a80-d97c-4cfd-8e88-ca6334f617c6" providerId="ADAL" clId="{26F23BF5-D5F1-7841-97D8-9FF24DEE1635}" dt="2022-05-04T21:57:13.584" v="332" actId="1076"/>
          <ac:spMkLst>
            <pc:docMk/>
            <pc:sldMk cId="468512582" sldId="258"/>
            <ac:spMk id="18" creationId="{55C06A70-5391-5A97-1B58-5757EAED9139}"/>
          </ac:spMkLst>
        </pc:spChg>
        <pc:picChg chg="mod">
          <ac:chgData name="Jiaming Xu" userId="aea35a80-d97c-4cfd-8e88-ca6334f617c6" providerId="ADAL" clId="{26F23BF5-D5F1-7841-97D8-9FF24DEE1635}" dt="2022-05-04T21:57:21.281" v="334" actId="1076"/>
          <ac:picMkLst>
            <pc:docMk/>
            <pc:sldMk cId="468512582" sldId="258"/>
            <ac:picMk id="16" creationId="{5E16D2B1-AFEC-F34A-779C-F9059E001D54}"/>
          </ac:picMkLst>
        </pc:picChg>
      </pc:sldChg>
      <pc:sldChg chg="addSp delSp modSp new mod">
        <pc:chgData name="Jiaming Xu" userId="aea35a80-d97c-4cfd-8e88-ca6334f617c6" providerId="ADAL" clId="{26F23BF5-D5F1-7841-97D8-9FF24DEE1635}" dt="2022-05-04T21:59:11.298" v="335" actId="1076"/>
        <pc:sldMkLst>
          <pc:docMk/>
          <pc:sldMk cId="333828439" sldId="262"/>
        </pc:sldMkLst>
        <pc:spChg chg="del">
          <ac:chgData name="Jiaming Xu" userId="aea35a80-d97c-4cfd-8e88-ca6334f617c6" providerId="ADAL" clId="{26F23BF5-D5F1-7841-97D8-9FF24DEE1635}" dt="2022-05-04T02:18:58.767" v="29" actId="478"/>
          <ac:spMkLst>
            <pc:docMk/>
            <pc:sldMk cId="333828439" sldId="262"/>
            <ac:spMk id="2" creationId="{9ED63F0F-B729-792D-B495-CE99D36C6D79}"/>
          </ac:spMkLst>
        </pc:spChg>
        <pc:spChg chg="del">
          <ac:chgData name="Jiaming Xu" userId="aea35a80-d97c-4cfd-8e88-ca6334f617c6" providerId="ADAL" clId="{26F23BF5-D5F1-7841-97D8-9FF24DEE1635}" dt="2022-05-04T02:19:00.310" v="30" actId="478"/>
          <ac:spMkLst>
            <pc:docMk/>
            <pc:sldMk cId="333828439" sldId="262"/>
            <ac:spMk id="3" creationId="{FEE712F2-746E-0F37-D570-A2EF11D5BA2E}"/>
          </ac:spMkLst>
        </pc:spChg>
        <pc:spChg chg="add mod">
          <ac:chgData name="Jiaming Xu" userId="aea35a80-d97c-4cfd-8e88-ca6334f617c6" providerId="ADAL" clId="{26F23BF5-D5F1-7841-97D8-9FF24DEE1635}" dt="2022-05-04T02:19:17.005" v="84" actId="14100"/>
          <ac:spMkLst>
            <pc:docMk/>
            <pc:sldMk cId="333828439" sldId="262"/>
            <ac:spMk id="4" creationId="{5FA4C947-44A8-6DF1-A500-C9C75F97FF0C}"/>
          </ac:spMkLst>
        </pc:spChg>
        <pc:spChg chg="add mod">
          <ac:chgData name="Jiaming Xu" userId="aea35a80-d97c-4cfd-8e88-ca6334f617c6" providerId="ADAL" clId="{26F23BF5-D5F1-7841-97D8-9FF24DEE1635}" dt="2022-05-04T02:33:15.410" v="143" actId="14100"/>
          <ac:spMkLst>
            <pc:docMk/>
            <pc:sldMk cId="333828439" sldId="262"/>
            <ac:spMk id="14" creationId="{23255405-87B2-15F7-7B7B-0DE5B834E9AE}"/>
          </ac:spMkLst>
        </pc:spChg>
        <pc:picChg chg="add mod">
          <ac:chgData name="Jiaming Xu" userId="aea35a80-d97c-4cfd-8e88-ca6334f617c6" providerId="ADAL" clId="{26F23BF5-D5F1-7841-97D8-9FF24DEE1635}" dt="2022-05-04T02:32:22.494" v="134" actId="1076"/>
          <ac:picMkLst>
            <pc:docMk/>
            <pc:sldMk cId="333828439" sldId="262"/>
            <ac:picMk id="6" creationId="{0E498C32-FD4F-B4A0-8599-E8565D4028AE}"/>
          </ac:picMkLst>
        </pc:picChg>
        <pc:picChg chg="add mod">
          <ac:chgData name="Jiaming Xu" userId="aea35a80-d97c-4cfd-8e88-ca6334f617c6" providerId="ADAL" clId="{26F23BF5-D5F1-7841-97D8-9FF24DEE1635}" dt="2022-05-04T02:32:18.425" v="133" actId="1076"/>
          <ac:picMkLst>
            <pc:docMk/>
            <pc:sldMk cId="333828439" sldId="262"/>
            <ac:picMk id="8" creationId="{4106379F-C14A-7C5C-1B2D-72685FCBEF8B}"/>
          </ac:picMkLst>
        </pc:picChg>
        <pc:picChg chg="add del mod">
          <ac:chgData name="Jiaming Xu" userId="aea35a80-d97c-4cfd-8e88-ca6334f617c6" providerId="ADAL" clId="{26F23BF5-D5F1-7841-97D8-9FF24DEE1635}" dt="2022-05-04T02:30:16.757" v="106" actId="478"/>
          <ac:picMkLst>
            <pc:docMk/>
            <pc:sldMk cId="333828439" sldId="262"/>
            <ac:picMk id="10" creationId="{9C29E338-A963-CA52-05EE-694BDA34963E}"/>
          </ac:picMkLst>
        </pc:picChg>
        <pc:picChg chg="add del mod">
          <ac:chgData name="Jiaming Xu" userId="aea35a80-d97c-4cfd-8e88-ca6334f617c6" providerId="ADAL" clId="{26F23BF5-D5F1-7841-97D8-9FF24DEE1635}" dt="2022-05-04T02:31:38.317" v="119" actId="21"/>
          <ac:picMkLst>
            <pc:docMk/>
            <pc:sldMk cId="333828439" sldId="262"/>
            <ac:picMk id="12" creationId="{5511841F-B6CB-F084-776B-F980B6E7CE2D}"/>
          </ac:picMkLst>
        </pc:picChg>
        <pc:picChg chg="add mod">
          <ac:chgData name="Jiaming Xu" userId="aea35a80-d97c-4cfd-8e88-ca6334f617c6" providerId="ADAL" clId="{26F23BF5-D5F1-7841-97D8-9FF24DEE1635}" dt="2022-05-04T21:59:11.298" v="335" actId="1076"/>
          <ac:picMkLst>
            <pc:docMk/>
            <pc:sldMk cId="333828439" sldId="262"/>
            <ac:picMk id="13" creationId="{319159A2-2BF9-E5B4-AE5E-AA75DFD48B11}"/>
          </ac:picMkLst>
        </pc:picChg>
      </pc:sldChg>
      <pc:sldChg chg="addSp delSp modSp new mod">
        <pc:chgData name="Jiaming Xu" userId="aea35a80-d97c-4cfd-8e88-ca6334f617c6" providerId="ADAL" clId="{26F23BF5-D5F1-7841-97D8-9FF24DEE1635}" dt="2022-05-04T21:59:25.850" v="337" actId="22"/>
        <pc:sldMkLst>
          <pc:docMk/>
          <pc:sldMk cId="3363321664" sldId="263"/>
        </pc:sldMkLst>
        <pc:spChg chg="del">
          <ac:chgData name="Jiaming Xu" userId="aea35a80-d97c-4cfd-8e88-ca6334f617c6" providerId="ADAL" clId="{26F23BF5-D5F1-7841-97D8-9FF24DEE1635}" dt="2022-05-04T02:31:44.686" v="121" actId="478"/>
          <ac:spMkLst>
            <pc:docMk/>
            <pc:sldMk cId="3363321664" sldId="263"/>
            <ac:spMk id="2" creationId="{32FEB91E-E815-2465-608F-A7889EA5FDA3}"/>
          </ac:spMkLst>
        </pc:spChg>
        <pc:spChg chg="del">
          <ac:chgData name="Jiaming Xu" userId="aea35a80-d97c-4cfd-8e88-ca6334f617c6" providerId="ADAL" clId="{26F23BF5-D5F1-7841-97D8-9FF24DEE1635}" dt="2022-05-04T02:31:44.686" v="121" actId="478"/>
          <ac:spMkLst>
            <pc:docMk/>
            <pc:sldMk cId="3363321664" sldId="263"/>
            <ac:spMk id="3" creationId="{7903DFD0-BD31-E9F8-DC39-99BBBB99F87F}"/>
          </ac:spMkLst>
        </pc:spChg>
        <pc:spChg chg="add del mod">
          <ac:chgData name="Jiaming Xu" userId="aea35a80-d97c-4cfd-8e88-ca6334f617c6" providerId="ADAL" clId="{26F23BF5-D5F1-7841-97D8-9FF24DEE1635}" dt="2022-05-04T02:33:47.358" v="169" actId="478"/>
          <ac:spMkLst>
            <pc:docMk/>
            <pc:sldMk cId="3363321664" sldId="263"/>
            <ac:spMk id="5" creationId="{F02C4F5B-0765-4ED5-8977-240B356B7E6C}"/>
          </ac:spMkLst>
        </pc:spChg>
        <pc:spChg chg="add del mod">
          <ac:chgData name="Jiaming Xu" userId="aea35a80-d97c-4cfd-8e88-ca6334f617c6" providerId="ADAL" clId="{26F23BF5-D5F1-7841-97D8-9FF24DEE1635}" dt="2022-05-04T02:33:45.837" v="168"/>
          <ac:spMkLst>
            <pc:docMk/>
            <pc:sldMk cId="3363321664" sldId="263"/>
            <ac:spMk id="6" creationId="{488554F7-E715-D5E4-BA6A-186E403EFA8C}"/>
          </ac:spMkLst>
        </pc:spChg>
        <pc:spChg chg="add mod">
          <ac:chgData name="Jiaming Xu" userId="aea35a80-d97c-4cfd-8e88-ca6334f617c6" providerId="ADAL" clId="{26F23BF5-D5F1-7841-97D8-9FF24DEE1635}" dt="2022-05-04T20:20:41.134" v="201" actId="20577"/>
          <ac:spMkLst>
            <pc:docMk/>
            <pc:sldMk cId="3363321664" sldId="263"/>
            <ac:spMk id="7" creationId="{C4F2F6F5-4B3D-4388-DD56-FF885084CA64}"/>
          </ac:spMkLst>
        </pc:spChg>
        <pc:spChg chg="add mod">
          <ac:chgData name="Jiaming Xu" userId="aea35a80-d97c-4cfd-8e88-ca6334f617c6" providerId="ADAL" clId="{26F23BF5-D5F1-7841-97D8-9FF24DEE1635}" dt="2022-05-04T20:20:51.102" v="213" actId="14100"/>
          <ac:spMkLst>
            <pc:docMk/>
            <pc:sldMk cId="3363321664" sldId="263"/>
            <ac:spMk id="8" creationId="{B88567FF-A764-7AC3-C3B8-FACC4280BC45}"/>
          </ac:spMkLst>
        </pc:spChg>
        <pc:spChg chg="add del">
          <ac:chgData name="Jiaming Xu" userId="aea35a80-d97c-4cfd-8e88-ca6334f617c6" providerId="ADAL" clId="{26F23BF5-D5F1-7841-97D8-9FF24DEE1635}" dt="2022-05-04T21:54:43.238" v="250" actId="22"/>
          <ac:spMkLst>
            <pc:docMk/>
            <pc:sldMk cId="3363321664" sldId="263"/>
            <ac:spMk id="11" creationId="{AF8A9D41-26AF-5B9A-CF8D-09B6AB083836}"/>
          </ac:spMkLst>
        </pc:spChg>
        <pc:spChg chg="add mod">
          <ac:chgData name="Jiaming Xu" userId="aea35a80-d97c-4cfd-8e88-ca6334f617c6" providerId="ADAL" clId="{26F23BF5-D5F1-7841-97D8-9FF24DEE1635}" dt="2022-05-04T21:54:48.103" v="253" actId="1076"/>
          <ac:spMkLst>
            <pc:docMk/>
            <pc:sldMk cId="3363321664" sldId="263"/>
            <ac:spMk id="12" creationId="{18C0F3E1-6697-2BDA-DBA8-7D689FD599F0}"/>
          </ac:spMkLst>
        </pc:spChg>
        <pc:spChg chg="add mod">
          <ac:chgData name="Jiaming Xu" userId="aea35a80-d97c-4cfd-8e88-ca6334f617c6" providerId="ADAL" clId="{26F23BF5-D5F1-7841-97D8-9FF24DEE1635}" dt="2022-05-04T21:55:02.002" v="260" actId="1076"/>
          <ac:spMkLst>
            <pc:docMk/>
            <pc:sldMk cId="3363321664" sldId="263"/>
            <ac:spMk id="13" creationId="{89CBBCB3-A2E3-7085-B912-3279866472E6}"/>
          </ac:spMkLst>
        </pc:spChg>
        <pc:spChg chg="add del">
          <ac:chgData name="Jiaming Xu" userId="aea35a80-d97c-4cfd-8e88-ca6334f617c6" providerId="ADAL" clId="{26F23BF5-D5F1-7841-97D8-9FF24DEE1635}" dt="2022-05-04T21:59:25.850" v="337" actId="22"/>
          <ac:spMkLst>
            <pc:docMk/>
            <pc:sldMk cId="3363321664" sldId="263"/>
            <ac:spMk id="18" creationId="{80B0F826-6D6C-3EB9-84D5-7ADB9330EB17}"/>
          </ac:spMkLst>
        </pc:spChg>
        <pc:picChg chg="add del mod">
          <ac:chgData name="Jiaming Xu" userId="aea35a80-d97c-4cfd-8e88-ca6334f617c6" providerId="ADAL" clId="{26F23BF5-D5F1-7841-97D8-9FF24DEE1635}" dt="2022-05-04T02:32:02.764" v="127" actId="21"/>
          <ac:picMkLst>
            <pc:docMk/>
            <pc:sldMk cId="3363321664" sldId="263"/>
            <ac:picMk id="4" creationId="{F96D7737-31A7-5475-CA46-F0F0936A201A}"/>
          </ac:picMkLst>
        </pc:picChg>
        <pc:picChg chg="add mod">
          <ac:chgData name="Jiaming Xu" userId="aea35a80-d97c-4cfd-8e88-ca6334f617c6" providerId="ADAL" clId="{26F23BF5-D5F1-7841-97D8-9FF24DEE1635}" dt="2022-05-04T21:55:48.369" v="268" actId="14100"/>
          <ac:picMkLst>
            <pc:docMk/>
            <pc:sldMk cId="3363321664" sldId="263"/>
            <ac:picMk id="3074" creationId="{0076ADAA-08F6-FAFF-D52A-4D08071DC694}"/>
          </ac:picMkLst>
        </pc:picChg>
        <pc:picChg chg="add mod">
          <ac:chgData name="Jiaming Xu" userId="aea35a80-d97c-4cfd-8e88-ca6334f617c6" providerId="ADAL" clId="{26F23BF5-D5F1-7841-97D8-9FF24DEE1635}" dt="2022-05-04T21:55:41.035" v="264" actId="1076"/>
          <ac:picMkLst>
            <pc:docMk/>
            <pc:sldMk cId="3363321664" sldId="263"/>
            <ac:picMk id="3076" creationId="{99C56535-FD4A-B2B6-F42F-5766D8A348D7}"/>
          </ac:picMkLst>
        </pc:picChg>
        <pc:picChg chg="add del">
          <ac:chgData name="Jiaming Xu" userId="aea35a80-d97c-4cfd-8e88-ca6334f617c6" providerId="ADAL" clId="{26F23BF5-D5F1-7841-97D8-9FF24DEE1635}" dt="2022-05-04T21:56:02.489" v="270"/>
          <ac:picMkLst>
            <pc:docMk/>
            <pc:sldMk cId="3363321664" sldId="263"/>
            <ac:picMk id="3078" creationId="{90FE036C-8A47-A472-7AE6-F7382CC2453B}"/>
          </ac:picMkLst>
        </pc:picChg>
        <pc:picChg chg="add mod">
          <ac:chgData name="Jiaming Xu" userId="aea35a80-d97c-4cfd-8e88-ca6334f617c6" providerId="ADAL" clId="{26F23BF5-D5F1-7841-97D8-9FF24DEE1635}" dt="2022-05-04T21:56:21.550" v="274" actId="1076"/>
          <ac:picMkLst>
            <pc:docMk/>
            <pc:sldMk cId="3363321664" sldId="263"/>
            <ac:picMk id="3080" creationId="{2CA22BDA-9AA7-C59C-032F-CC26083543E3}"/>
          </ac:picMkLst>
        </pc:picChg>
      </pc:sldChg>
      <pc:sldChg chg="addSp delSp modSp add mod">
        <pc:chgData name="Jiaming Xu" userId="aea35a80-d97c-4cfd-8e88-ca6334f617c6" providerId="ADAL" clId="{26F23BF5-D5F1-7841-97D8-9FF24DEE1635}" dt="2022-05-04T22:10:13.683" v="563" actId="20577"/>
        <pc:sldMkLst>
          <pc:docMk/>
          <pc:sldMk cId="3740906382" sldId="264"/>
        </pc:sldMkLst>
        <pc:spChg chg="add mod">
          <ac:chgData name="Jiaming Xu" userId="aea35a80-d97c-4cfd-8e88-ca6334f617c6" providerId="ADAL" clId="{26F23BF5-D5F1-7841-97D8-9FF24DEE1635}" dt="2022-05-04T22:09:02.076" v="527" actId="1076"/>
          <ac:spMkLst>
            <pc:docMk/>
            <pc:sldMk cId="3740906382" sldId="264"/>
            <ac:spMk id="6" creationId="{237C476C-3BCB-7F8C-5A98-379DED845B6F}"/>
          </ac:spMkLst>
        </pc:spChg>
        <pc:spChg chg="mod">
          <ac:chgData name="Jiaming Xu" userId="aea35a80-d97c-4cfd-8e88-ca6334f617c6" providerId="ADAL" clId="{26F23BF5-D5F1-7841-97D8-9FF24DEE1635}" dt="2022-05-04T22:10:13.683" v="563" actId="20577"/>
          <ac:spMkLst>
            <pc:docMk/>
            <pc:sldMk cId="3740906382" sldId="264"/>
            <ac:spMk id="7" creationId="{C4F2F6F5-4B3D-4388-DD56-FF885084CA64}"/>
          </ac:spMkLst>
        </pc:spChg>
        <pc:spChg chg="del mod">
          <ac:chgData name="Jiaming Xu" userId="aea35a80-d97c-4cfd-8e88-ca6334f617c6" providerId="ADAL" clId="{26F23BF5-D5F1-7841-97D8-9FF24DEE1635}" dt="2022-05-04T21:54:44.558" v="251" actId="21"/>
          <ac:spMkLst>
            <pc:docMk/>
            <pc:sldMk cId="3740906382" sldId="264"/>
            <ac:spMk id="8" creationId="{B88567FF-A764-7AC3-C3B8-FACC4280BC45}"/>
          </ac:spMkLst>
        </pc:spChg>
        <pc:spChg chg="add mod">
          <ac:chgData name="Jiaming Xu" userId="aea35a80-d97c-4cfd-8e88-ca6334f617c6" providerId="ADAL" clId="{26F23BF5-D5F1-7841-97D8-9FF24DEE1635}" dt="2022-05-04T22:10:01.530" v="554" actId="20577"/>
          <ac:spMkLst>
            <pc:docMk/>
            <pc:sldMk cId="3740906382" sldId="264"/>
            <ac:spMk id="9" creationId="{18A3DC82-CF69-43FA-1F27-ABBCA66C8FA6}"/>
          </ac:spMkLst>
        </pc:spChg>
        <pc:picChg chg="del">
          <ac:chgData name="Jiaming Xu" userId="aea35a80-d97c-4cfd-8e88-ca6334f617c6" providerId="ADAL" clId="{26F23BF5-D5F1-7841-97D8-9FF24DEE1635}" dt="2022-05-04T21:54:33.284" v="248" actId="478"/>
          <ac:picMkLst>
            <pc:docMk/>
            <pc:sldMk cId="3740906382" sldId="264"/>
            <ac:picMk id="3074" creationId="{0076ADAA-08F6-FAFF-D52A-4D08071DC694}"/>
          </ac:picMkLst>
        </pc:picChg>
      </pc:sldChg>
      <pc:sldChg chg="addSp delSp modSp add mod">
        <pc:chgData name="Jiaming Xu" userId="aea35a80-d97c-4cfd-8e88-ca6334f617c6" providerId="ADAL" clId="{26F23BF5-D5F1-7841-97D8-9FF24DEE1635}" dt="2022-05-06T03:37:49.001" v="1043"/>
        <pc:sldMkLst>
          <pc:docMk/>
          <pc:sldMk cId="1457027429" sldId="265"/>
        </pc:sldMkLst>
        <pc:spChg chg="mod">
          <ac:chgData name="Jiaming Xu" userId="aea35a80-d97c-4cfd-8e88-ca6334f617c6" providerId="ADAL" clId="{26F23BF5-D5F1-7841-97D8-9FF24DEE1635}" dt="2022-05-04T22:12:49.446" v="616" actId="20577"/>
          <ac:spMkLst>
            <pc:docMk/>
            <pc:sldMk cId="1457027429" sldId="265"/>
            <ac:spMk id="7" creationId="{C4F2F6F5-4B3D-4388-DD56-FF885084CA64}"/>
          </ac:spMkLst>
        </pc:spChg>
        <pc:spChg chg="del mod">
          <ac:chgData name="Jiaming Xu" userId="aea35a80-d97c-4cfd-8e88-ca6334f617c6" providerId="ADAL" clId="{26F23BF5-D5F1-7841-97D8-9FF24DEE1635}" dt="2022-05-04T21:54:54.985" v="257" actId="21"/>
          <ac:spMkLst>
            <pc:docMk/>
            <pc:sldMk cId="1457027429" sldId="265"/>
            <ac:spMk id="8" creationId="{B88567FF-A764-7AC3-C3B8-FACC4280BC45}"/>
          </ac:spMkLst>
        </pc:spChg>
        <pc:spChg chg="add del mod">
          <ac:chgData name="Jiaming Xu" userId="aea35a80-d97c-4cfd-8e88-ca6334f617c6" providerId="ADAL" clId="{26F23BF5-D5F1-7841-97D8-9FF24DEE1635}" dt="2022-05-04T23:23:48.372" v="994"/>
          <ac:spMkLst>
            <pc:docMk/>
            <pc:sldMk cId="1457027429" sldId="265"/>
            <ac:spMk id="9" creationId="{C44597B3-8D86-2EB3-A2B5-804AD8774526}"/>
          </ac:spMkLst>
        </pc:spChg>
        <pc:spChg chg="add mod">
          <ac:chgData name="Jiaming Xu" userId="aea35a80-d97c-4cfd-8e88-ca6334f617c6" providerId="ADAL" clId="{26F23BF5-D5F1-7841-97D8-9FF24DEE1635}" dt="2022-05-04T23:25:21.571" v="997"/>
          <ac:spMkLst>
            <pc:docMk/>
            <pc:sldMk cId="1457027429" sldId="265"/>
            <ac:spMk id="10" creationId="{B961CB46-6C7D-890A-6FB5-26405609212F}"/>
          </ac:spMkLst>
        </pc:spChg>
        <pc:picChg chg="del">
          <ac:chgData name="Jiaming Xu" userId="aea35a80-d97c-4cfd-8e88-ca6334f617c6" providerId="ADAL" clId="{26F23BF5-D5F1-7841-97D8-9FF24DEE1635}" dt="2022-05-04T20:47:59.746" v="247" actId="478"/>
          <ac:picMkLst>
            <pc:docMk/>
            <pc:sldMk cId="1457027429" sldId="265"/>
            <ac:picMk id="3074" creationId="{0076ADAA-08F6-FAFF-D52A-4D08071DC694}"/>
          </ac:picMkLst>
        </pc:picChg>
        <pc:picChg chg="add mod">
          <ac:chgData name="Jiaming Xu" userId="aea35a80-d97c-4cfd-8e88-ca6334f617c6" providerId="ADAL" clId="{26F23BF5-D5F1-7841-97D8-9FF24DEE1635}" dt="2022-05-06T03:37:49.001" v="1043"/>
          <ac:picMkLst>
            <pc:docMk/>
            <pc:sldMk cId="1457027429" sldId="265"/>
            <ac:picMk id="5122" creationId="{C3099A95-1A9B-DC37-B5DB-A939155EF85E}"/>
          </ac:picMkLst>
        </pc:picChg>
        <pc:picChg chg="add mod">
          <ac:chgData name="Jiaming Xu" userId="aea35a80-d97c-4cfd-8e88-ca6334f617c6" providerId="ADAL" clId="{26F23BF5-D5F1-7841-97D8-9FF24DEE1635}" dt="2022-05-06T03:37:49.001" v="1043"/>
          <ac:picMkLst>
            <pc:docMk/>
            <pc:sldMk cId="1457027429" sldId="265"/>
            <ac:picMk id="5124" creationId="{17127FBB-ADDC-46BE-D822-A8FB273F2305}"/>
          </ac:picMkLst>
        </pc:picChg>
      </pc:sldChg>
      <pc:sldChg chg="addSp delSp modSp new mod">
        <pc:chgData name="Jiaming Xu" userId="aea35a80-d97c-4cfd-8e88-ca6334f617c6" providerId="ADAL" clId="{26F23BF5-D5F1-7841-97D8-9FF24DEE1635}" dt="2022-05-04T23:29:34.226" v="1031" actId="1076"/>
        <pc:sldMkLst>
          <pc:docMk/>
          <pc:sldMk cId="4133429678" sldId="266"/>
        </pc:sldMkLst>
        <pc:spChg chg="del">
          <ac:chgData name="Jiaming Xu" userId="aea35a80-d97c-4cfd-8e88-ca6334f617c6" providerId="ADAL" clId="{26F23BF5-D5F1-7841-97D8-9FF24DEE1635}" dt="2022-05-04T21:59:40.475" v="339" actId="478"/>
          <ac:spMkLst>
            <pc:docMk/>
            <pc:sldMk cId="4133429678" sldId="266"/>
            <ac:spMk id="2" creationId="{AB26013E-8D31-624B-3874-B87782E0512A}"/>
          </ac:spMkLst>
        </pc:spChg>
        <pc:spChg chg="del">
          <ac:chgData name="Jiaming Xu" userId="aea35a80-d97c-4cfd-8e88-ca6334f617c6" providerId="ADAL" clId="{26F23BF5-D5F1-7841-97D8-9FF24DEE1635}" dt="2022-05-04T21:59:41.881" v="340" actId="478"/>
          <ac:spMkLst>
            <pc:docMk/>
            <pc:sldMk cId="4133429678" sldId="266"/>
            <ac:spMk id="3" creationId="{224CC033-8AE3-7B3F-EA7B-A93D124B12C0}"/>
          </ac:spMkLst>
        </pc:spChg>
        <pc:spChg chg="add mod">
          <ac:chgData name="Jiaming Xu" userId="aea35a80-d97c-4cfd-8e88-ca6334f617c6" providerId="ADAL" clId="{26F23BF5-D5F1-7841-97D8-9FF24DEE1635}" dt="2022-05-04T23:26:28.729" v="1017" actId="20577"/>
          <ac:spMkLst>
            <pc:docMk/>
            <pc:sldMk cId="4133429678" sldId="266"/>
            <ac:spMk id="4" creationId="{F38A4EF7-C4F5-366C-0F56-C3D6485470E4}"/>
          </ac:spMkLst>
        </pc:spChg>
        <pc:spChg chg="add mod">
          <ac:chgData name="Jiaming Xu" userId="aea35a80-d97c-4cfd-8e88-ca6334f617c6" providerId="ADAL" clId="{26F23BF5-D5F1-7841-97D8-9FF24DEE1635}" dt="2022-05-04T23:29:29.143" v="1028" actId="1076"/>
          <ac:spMkLst>
            <pc:docMk/>
            <pc:sldMk cId="4133429678" sldId="266"/>
            <ac:spMk id="8" creationId="{A89E101B-D1F1-5E5E-275C-56E8173D30D2}"/>
          </ac:spMkLst>
        </pc:spChg>
        <pc:picChg chg="add del mod">
          <ac:chgData name="Jiaming Xu" userId="aea35a80-d97c-4cfd-8e88-ca6334f617c6" providerId="ADAL" clId="{26F23BF5-D5F1-7841-97D8-9FF24DEE1635}" dt="2022-05-04T22:07:22.701" v="431" actId="21"/>
          <ac:picMkLst>
            <pc:docMk/>
            <pc:sldMk cId="4133429678" sldId="266"/>
            <ac:picMk id="6" creationId="{26F4760F-A50C-941D-E426-307CA34B481E}"/>
          </ac:picMkLst>
        </pc:picChg>
        <pc:picChg chg="add mod">
          <ac:chgData name="Jiaming Xu" userId="aea35a80-d97c-4cfd-8e88-ca6334f617c6" providerId="ADAL" clId="{26F23BF5-D5F1-7841-97D8-9FF24DEE1635}" dt="2022-05-04T23:29:34.226" v="1031" actId="1076"/>
          <ac:picMkLst>
            <pc:docMk/>
            <pc:sldMk cId="4133429678" sldId="266"/>
            <ac:picMk id="10" creationId="{56525472-55F6-0D23-B8DB-77602CBAFE74}"/>
          </ac:picMkLst>
        </pc:picChg>
      </pc:sldChg>
      <pc:sldChg chg="addSp delSp modSp new mod">
        <pc:chgData name="Jiaming Xu" userId="aea35a80-d97c-4cfd-8e88-ca6334f617c6" providerId="ADAL" clId="{26F23BF5-D5F1-7841-97D8-9FF24DEE1635}" dt="2022-05-04T23:29:58.837" v="1037" actId="20577"/>
        <pc:sldMkLst>
          <pc:docMk/>
          <pc:sldMk cId="566553986" sldId="267"/>
        </pc:sldMkLst>
        <pc:spChg chg="del">
          <ac:chgData name="Jiaming Xu" userId="aea35a80-d97c-4cfd-8e88-ca6334f617c6" providerId="ADAL" clId="{26F23BF5-D5F1-7841-97D8-9FF24DEE1635}" dt="2022-05-04T22:00:14.177" v="395" actId="478"/>
          <ac:spMkLst>
            <pc:docMk/>
            <pc:sldMk cId="566553986" sldId="267"/>
            <ac:spMk id="2" creationId="{DE327F50-B89C-C3A2-44F5-9A3460740C30}"/>
          </ac:spMkLst>
        </pc:spChg>
        <pc:spChg chg="del">
          <ac:chgData name="Jiaming Xu" userId="aea35a80-d97c-4cfd-8e88-ca6334f617c6" providerId="ADAL" clId="{26F23BF5-D5F1-7841-97D8-9FF24DEE1635}" dt="2022-05-04T22:00:14.177" v="395" actId="478"/>
          <ac:spMkLst>
            <pc:docMk/>
            <pc:sldMk cId="566553986" sldId="267"/>
            <ac:spMk id="3" creationId="{EC653D70-D636-E2D3-92EB-A8454F337765}"/>
          </ac:spMkLst>
        </pc:spChg>
        <pc:spChg chg="add mod">
          <ac:chgData name="Jiaming Xu" userId="aea35a80-d97c-4cfd-8e88-ca6334f617c6" providerId="ADAL" clId="{26F23BF5-D5F1-7841-97D8-9FF24DEE1635}" dt="2022-05-04T23:29:58.837" v="1037" actId="20577"/>
          <ac:spMkLst>
            <pc:docMk/>
            <pc:sldMk cId="566553986" sldId="267"/>
            <ac:spMk id="4" creationId="{DE306E90-7C4A-43C2-01F5-5042FEC9EECB}"/>
          </ac:spMkLst>
        </pc:spChg>
        <pc:spChg chg="add mod">
          <ac:chgData name="Jiaming Xu" userId="aea35a80-d97c-4cfd-8e88-ca6334f617c6" providerId="ADAL" clId="{26F23BF5-D5F1-7841-97D8-9FF24DEE1635}" dt="2022-05-04T22:42:08.116" v="932" actId="404"/>
          <ac:spMkLst>
            <pc:docMk/>
            <pc:sldMk cId="566553986" sldId="267"/>
            <ac:spMk id="6" creationId="{674914FF-5C6D-8F2D-A3F5-1C9905F6F4ED}"/>
          </ac:spMkLst>
        </pc:spChg>
        <pc:picChg chg="add mod">
          <ac:chgData name="Jiaming Xu" userId="aea35a80-d97c-4cfd-8e88-ca6334f617c6" providerId="ADAL" clId="{26F23BF5-D5F1-7841-97D8-9FF24DEE1635}" dt="2022-05-04T22:42:42.272" v="933" actId="14100"/>
          <ac:picMkLst>
            <pc:docMk/>
            <pc:sldMk cId="566553986" sldId="267"/>
            <ac:picMk id="8" creationId="{E864994D-B2DA-F5C0-89B6-144B0A43784D}"/>
          </ac:picMkLst>
        </pc:picChg>
      </pc:sldChg>
      <pc:sldChg chg="addSp delSp modSp new mod ord">
        <pc:chgData name="Jiaming Xu" userId="aea35a80-d97c-4cfd-8e88-ca6334f617c6" providerId="ADAL" clId="{26F23BF5-D5F1-7841-97D8-9FF24DEE1635}" dt="2022-05-04T22:10:26.562" v="564" actId="20578"/>
        <pc:sldMkLst>
          <pc:docMk/>
          <pc:sldMk cId="1819593339" sldId="268"/>
        </pc:sldMkLst>
        <pc:spChg chg="del">
          <ac:chgData name="Jiaming Xu" userId="aea35a80-d97c-4cfd-8e88-ca6334f617c6" providerId="ADAL" clId="{26F23BF5-D5F1-7841-97D8-9FF24DEE1635}" dt="2022-05-04T22:07:36.287" v="436" actId="478"/>
          <ac:spMkLst>
            <pc:docMk/>
            <pc:sldMk cId="1819593339" sldId="268"/>
            <ac:spMk id="2" creationId="{21333822-B167-9D56-D43F-45299EB6A4F5}"/>
          </ac:spMkLst>
        </pc:spChg>
        <pc:spChg chg="del">
          <ac:chgData name="Jiaming Xu" userId="aea35a80-d97c-4cfd-8e88-ca6334f617c6" providerId="ADAL" clId="{26F23BF5-D5F1-7841-97D8-9FF24DEE1635}" dt="2022-05-04T22:07:26.011" v="433"/>
          <ac:spMkLst>
            <pc:docMk/>
            <pc:sldMk cId="1819593339" sldId="268"/>
            <ac:spMk id="3" creationId="{77934F3F-0925-9031-1E17-EED5AF8E84CA}"/>
          </ac:spMkLst>
        </pc:spChg>
        <pc:spChg chg="add mod">
          <ac:chgData name="Jiaming Xu" userId="aea35a80-d97c-4cfd-8e88-ca6334f617c6" providerId="ADAL" clId="{26F23BF5-D5F1-7841-97D8-9FF24DEE1635}" dt="2022-05-04T22:07:44.709" v="461" actId="20577"/>
          <ac:spMkLst>
            <pc:docMk/>
            <pc:sldMk cId="1819593339" sldId="268"/>
            <ac:spMk id="5" creationId="{1A906116-C4B3-BE34-CDC8-19EB9675BC8C}"/>
          </ac:spMkLst>
        </pc:spChg>
        <pc:picChg chg="add mod">
          <ac:chgData name="Jiaming Xu" userId="aea35a80-d97c-4cfd-8e88-ca6334f617c6" providerId="ADAL" clId="{26F23BF5-D5F1-7841-97D8-9FF24DEE1635}" dt="2022-05-04T22:07:47.992" v="462" actId="1076"/>
          <ac:picMkLst>
            <pc:docMk/>
            <pc:sldMk cId="1819593339" sldId="268"/>
            <ac:picMk id="4" creationId="{10C7FCE3-7D46-0383-B43E-2916F3714810}"/>
          </ac:picMkLst>
        </pc:picChg>
      </pc:sldChg>
      <pc:sldChg chg="add">
        <pc:chgData name="Jiaming Xu" userId="aea35a80-d97c-4cfd-8e88-ca6334f617c6" providerId="ADAL" clId="{26F23BF5-D5F1-7841-97D8-9FF24DEE1635}" dt="2022-05-05T03:07:00.095" v="1038"/>
        <pc:sldMkLst>
          <pc:docMk/>
          <pc:sldMk cId="3780386622" sldId="269"/>
        </pc:sldMkLst>
      </pc:sldChg>
      <pc:sldChg chg="add">
        <pc:chgData name="Jiaming Xu" userId="aea35a80-d97c-4cfd-8e88-ca6334f617c6" providerId="ADAL" clId="{26F23BF5-D5F1-7841-97D8-9FF24DEE1635}" dt="2022-05-05T03:07:00.095" v="1038"/>
        <pc:sldMkLst>
          <pc:docMk/>
          <pc:sldMk cId="1543915691" sldId="2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04BE-E444-46F6-84E2-0C83E93EC17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5FBA-9B03-40FD-A591-A7694963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99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04BE-E444-46F6-84E2-0C83E93EC173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5FBA-9B03-40FD-A591-A7694963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15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04BE-E444-46F6-84E2-0C83E93EC17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5FBA-9B03-40FD-A591-A7694963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30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04BE-E444-46F6-84E2-0C83E93EC17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5FBA-9B03-40FD-A591-A7694963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07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04BE-E444-46F6-84E2-0C83E93EC17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5FBA-9B03-40FD-A591-A7694963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30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04BE-E444-46F6-84E2-0C83E93EC17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5FBA-9B03-40FD-A591-A7694963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39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04BE-E444-46F6-84E2-0C83E93EC17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5FBA-9B03-40FD-A591-A7694963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98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04BE-E444-46F6-84E2-0C83E93EC17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5FBA-9B03-40FD-A591-A7694963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58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04BE-E444-46F6-84E2-0C83E93EC17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5FBA-9B03-40FD-A591-A7694963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53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04BE-E444-46F6-84E2-0C83E93EC17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5FBA-9B03-40FD-A591-A7694963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4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04BE-E444-46F6-84E2-0C83E93EC17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5FBA-9B03-40FD-A591-A7694963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18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04BE-E444-46F6-84E2-0C83E93EC173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5FBA-9B03-40FD-A591-A7694963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94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04BE-E444-46F6-84E2-0C83E93EC173}" type="datetimeFigureOut">
              <a:rPr lang="en-US" smtClean="0"/>
              <a:t>5/5/22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5FBA-9B03-40FD-A591-A7694963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91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04BE-E444-46F6-84E2-0C83E93EC173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5FBA-9B03-40FD-A591-A7694963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5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04BE-E444-46F6-84E2-0C83E93EC173}" type="datetimeFigureOut">
              <a:rPr lang="en-US" smtClean="0"/>
              <a:t>5/5/22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5FBA-9B03-40FD-A591-A7694963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7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04BE-E444-46F6-84E2-0C83E93EC173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5FBA-9B03-40FD-A591-A7694963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13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EC504BE-E444-46F6-84E2-0C83E93EC173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FAE5FBA-9B03-40FD-A591-A7694963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EC504BE-E444-46F6-84E2-0C83E93EC173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FAE5FBA-9B03-40FD-A591-A76949637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890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test.com/en/machine-learning-what-is-it-and-why-does-it-change-the-world" TargetMode="External"/><Relationship Id="rId2" Type="http://schemas.openxmlformats.org/officeDocument/2006/relationships/hyperlink" Target="https://www.meta-synthesis.com/webbook/35_pt/pt_database.php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test.com/en/machine-learning-what-is-it-and-why-does-it-change-the-world" TargetMode="External"/><Relationship Id="rId7" Type="http://schemas.openxmlformats.org/officeDocument/2006/relationships/image" Target="../media/image7.jpeg"/><Relationship Id="rId2" Type="http://schemas.openxmlformats.org/officeDocument/2006/relationships/hyperlink" Target="https://www.meta-synthesis.com/webbook/35_pt/pt_database.php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test.com/en/machine-learning-what-is-it-and-why-does-it-change-the-world" TargetMode="External"/><Relationship Id="rId2" Type="http://schemas.openxmlformats.org/officeDocument/2006/relationships/hyperlink" Target="https://www.meta-synthesis.com/webbook/35_pt/pt_database.php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D1635-2E63-A663-AE2D-CE2E9235D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363" y="609601"/>
            <a:ext cx="10794775" cy="3200400"/>
          </a:xfrm>
        </p:spPr>
        <p:txBody>
          <a:bodyPr>
            <a:normAutofit/>
          </a:bodyPr>
          <a:lstStyle/>
          <a:p>
            <a:r>
              <a:rPr lang="en-US" sz="4400" dirty="0"/>
              <a:t>Chemical Solubility Prediction -</a:t>
            </a:r>
            <a:br>
              <a:rPr lang="en-US" sz="4400" dirty="0"/>
            </a:br>
            <a:r>
              <a:rPr lang="en-US" sz="4400" dirty="0"/>
              <a:t> A Machine Learning Way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253FF-DA65-C30A-EB6E-D74D5BDC03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4333959"/>
            <a:ext cx="8676222" cy="1905000"/>
          </a:xfrm>
        </p:spPr>
        <p:txBody>
          <a:bodyPr>
            <a:normAutofit/>
          </a:bodyPr>
          <a:lstStyle/>
          <a:p>
            <a:r>
              <a:rPr lang="en-US" dirty="0"/>
              <a:t>DA 5030 Final Project</a:t>
            </a:r>
          </a:p>
          <a:p>
            <a:r>
              <a:rPr lang="en-US" dirty="0"/>
              <a:t>Jiaming Xu</a:t>
            </a:r>
          </a:p>
          <a:p>
            <a:r>
              <a:rPr lang="en-US" dirty="0"/>
              <a:t>May 3</a:t>
            </a:r>
            <a:r>
              <a:rPr lang="en-US" baseline="30000" dirty="0"/>
              <a:t>rd</a:t>
            </a:r>
            <a:r>
              <a:rPr lang="en-US" dirty="0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4253073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06E90-7C4A-43C2-01F5-5042FEC9EECB}"/>
              </a:ext>
            </a:extLst>
          </p:cNvPr>
          <p:cNvSpPr txBox="1"/>
          <p:nvPr/>
        </p:nvSpPr>
        <p:spPr>
          <a:xfrm>
            <a:off x="437744" y="430946"/>
            <a:ext cx="72522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10-Fold Cross Validation + Hyperparameter Tuning (ANN)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914FF-5C6D-8F2D-A3F5-1C9905F6F4ED}"/>
              </a:ext>
            </a:extLst>
          </p:cNvPr>
          <p:cNvSpPr txBox="1"/>
          <p:nvPr/>
        </p:nvSpPr>
        <p:spPr>
          <a:xfrm>
            <a:off x="0" y="1893205"/>
            <a:ext cx="677198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set.seed</a:t>
            </a:r>
            <a:r>
              <a:rPr lang="en-US" sz="1100" dirty="0"/>
              <a:t>(0)</a:t>
            </a:r>
          </a:p>
          <a:p>
            <a:r>
              <a:rPr lang="en-US" sz="1100" dirty="0"/>
              <a:t>k = 10 # For k fold</a:t>
            </a:r>
          </a:p>
          <a:p>
            <a:r>
              <a:rPr lang="en-US" sz="1100" dirty="0"/>
              <a:t>n = 25 # For number of nodes</a:t>
            </a:r>
          </a:p>
          <a:p>
            <a:endParaRPr lang="en-US" sz="1100" dirty="0"/>
          </a:p>
          <a:p>
            <a:r>
              <a:rPr lang="en-US" sz="1100" dirty="0" err="1"/>
              <a:t>kfold_hyper_result</a:t>
            </a:r>
            <a:r>
              <a:rPr lang="en-US" sz="1100" dirty="0"/>
              <a:t> &lt;- </a:t>
            </a:r>
            <a:r>
              <a:rPr lang="en-US" sz="1100" dirty="0" err="1"/>
              <a:t>tibble</a:t>
            </a:r>
            <a:r>
              <a:rPr lang="en-US" sz="1100" dirty="0"/>
              <a:t>("Fold" = numeric(), "Nodes"=numeric(), MAE = numeric(),</a:t>
            </a:r>
          </a:p>
          <a:p>
            <a:r>
              <a:rPr lang="en-US" sz="1100" dirty="0"/>
              <a:t>                       RMSE = numeric(), RSQ = numeric(), "Resample" = character())</a:t>
            </a:r>
          </a:p>
          <a:p>
            <a:r>
              <a:rPr lang="en-US" sz="1100" dirty="0" err="1"/>
              <a:t>k_groups</a:t>
            </a:r>
            <a:r>
              <a:rPr lang="en-US" sz="1100" dirty="0"/>
              <a:t> &lt;- sample(1:10, size=</a:t>
            </a:r>
            <a:r>
              <a:rPr lang="en-US" sz="1100" dirty="0" err="1"/>
              <a:t>nrow</a:t>
            </a:r>
            <a:r>
              <a:rPr lang="en-US" sz="1100" dirty="0"/>
              <a:t>(</a:t>
            </a:r>
            <a:r>
              <a:rPr lang="en-US" sz="1100" dirty="0" err="1"/>
              <a:t>df_clean_no_out</a:t>
            </a:r>
            <a:r>
              <a:rPr lang="en-US" sz="1100" dirty="0"/>
              <a:t>), replace=TRUE, prob=rep(.1,10))</a:t>
            </a:r>
          </a:p>
          <a:p>
            <a:r>
              <a:rPr lang="en-US" sz="1100" dirty="0"/>
              <a:t>for(</a:t>
            </a:r>
            <a:r>
              <a:rPr lang="en-US" sz="1100" dirty="0" err="1"/>
              <a:t>i</a:t>
            </a:r>
            <a:r>
              <a:rPr lang="en-US" sz="1100" dirty="0"/>
              <a:t> in 1:k){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train.sample.idx</a:t>
            </a:r>
            <a:r>
              <a:rPr lang="en-US" sz="1100" dirty="0"/>
              <a:t> &lt;- seq(1,nrow(</a:t>
            </a:r>
            <a:r>
              <a:rPr lang="en-US" sz="1100" dirty="0" err="1"/>
              <a:t>df_clean_no_out</a:t>
            </a:r>
            <a:r>
              <a:rPr lang="en-US" sz="1100" dirty="0"/>
              <a:t>))[ </a:t>
            </a:r>
            <a:r>
              <a:rPr lang="en-US" sz="1100" dirty="0" err="1"/>
              <a:t>k_groups</a:t>
            </a:r>
            <a:r>
              <a:rPr lang="en-US" sz="1100" dirty="0"/>
              <a:t> != </a:t>
            </a:r>
            <a:r>
              <a:rPr lang="en-US" sz="1100" dirty="0" err="1"/>
              <a:t>i</a:t>
            </a:r>
            <a:r>
              <a:rPr lang="en-US" sz="1100" dirty="0"/>
              <a:t>]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train.sample</a:t>
            </a:r>
            <a:r>
              <a:rPr lang="en-US" sz="1100" dirty="0"/>
              <a:t> &lt;- </a:t>
            </a:r>
            <a:r>
              <a:rPr lang="en-US" sz="1100" dirty="0" err="1"/>
              <a:t>df_clean_no_out</a:t>
            </a:r>
            <a:r>
              <a:rPr lang="en-US" sz="1100" dirty="0"/>
              <a:t>[</a:t>
            </a:r>
            <a:r>
              <a:rPr lang="en-US" sz="1100" dirty="0" err="1"/>
              <a:t>train.sample.idx</a:t>
            </a:r>
            <a:r>
              <a:rPr lang="en-US" sz="1100" dirty="0"/>
              <a:t>, -c(1,2,3)] %&gt;% </a:t>
            </a:r>
            <a:r>
              <a:rPr lang="en-US" sz="1100" dirty="0" err="1"/>
              <a:t>as.data.frame</a:t>
            </a:r>
            <a:r>
              <a:rPr lang="en-US" sz="1100" dirty="0"/>
              <a:t>()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test.sample</a:t>
            </a:r>
            <a:r>
              <a:rPr lang="en-US" sz="1100" dirty="0"/>
              <a:t> &lt;- </a:t>
            </a:r>
            <a:r>
              <a:rPr lang="en-US" sz="1100" dirty="0" err="1"/>
              <a:t>df_clean_no_out</a:t>
            </a:r>
            <a:r>
              <a:rPr lang="en-US" sz="1100" dirty="0"/>
              <a:t>[-</a:t>
            </a:r>
            <a:r>
              <a:rPr lang="en-US" sz="1100" dirty="0" err="1"/>
              <a:t>train.sample.idx</a:t>
            </a:r>
            <a:r>
              <a:rPr lang="en-US" sz="1100" dirty="0"/>
              <a:t>, -c(1,2,3)] %&gt;% </a:t>
            </a:r>
            <a:r>
              <a:rPr lang="en-US" sz="1100" dirty="0" err="1"/>
              <a:t>as.data.frame</a:t>
            </a:r>
            <a:r>
              <a:rPr lang="en-US" sz="1100" dirty="0"/>
              <a:t>()</a:t>
            </a:r>
          </a:p>
          <a:p>
            <a:r>
              <a:rPr lang="en-US" sz="1100" dirty="0"/>
              <a:t>  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hyper_tune</a:t>
            </a:r>
            <a:r>
              <a:rPr lang="en-US" sz="1100" dirty="0"/>
              <a:t> &lt;- </a:t>
            </a:r>
            <a:r>
              <a:rPr lang="en-US" sz="1100" dirty="0" err="1"/>
              <a:t>tibble</a:t>
            </a:r>
            <a:r>
              <a:rPr lang="en-US" sz="1100" dirty="0"/>
              <a:t>("Nodes"=numeric(), "MAE"=numeric(), "RMSE"=numeric())</a:t>
            </a:r>
          </a:p>
          <a:p>
            <a:r>
              <a:rPr lang="en-US" sz="1100" dirty="0"/>
              <a:t>  for(j in 1:n){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nn</a:t>
            </a:r>
            <a:r>
              <a:rPr lang="en-US" sz="1100" dirty="0"/>
              <a:t> &lt;- fit(solubility ~ ., </a:t>
            </a:r>
            <a:r>
              <a:rPr lang="en-US" sz="1100" dirty="0" err="1"/>
              <a:t>train.sample</a:t>
            </a:r>
            <a:r>
              <a:rPr lang="en-US" sz="1100" dirty="0"/>
              <a:t>, model='</a:t>
            </a:r>
            <a:r>
              <a:rPr lang="en-US" sz="1100" dirty="0" err="1"/>
              <a:t>mlpe</a:t>
            </a:r>
            <a:r>
              <a:rPr lang="en-US" sz="1100" dirty="0"/>
              <a:t>', size = j, decay = .1, </a:t>
            </a:r>
            <a:r>
              <a:rPr lang="en-US" sz="1100" dirty="0" err="1"/>
              <a:t>maxit</a:t>
            </a:r>
            <a:r>
              <a:rPr lang="en-US" sz="1100" dirty="0"/>
              <a:t> = 500)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nn.pred</a:t>
            </a:r>
            <a:r>
              <a:rPr lang="en-US" sz="1100" dirty="0"/>
              <a:t> &lt;- predict(</a:t>
            </a:r>
            <a:r>
              <a:rPr lang="en-US" sz="1100" dirty="0" err="1"/>
              <a:t>nn</a:t>
            </a:r>
            <a:r>
              <a:rPr lang="en-US" sz="1100" dirty="0"/>
              <a:t>, </a:t>
            </a:r>
            <a:r>
              <a:rPr lang="en-US" sz="1100" dirty="0" err="1"/>
              <a:t>test.sample</a:t>
            </a:r>
            <a:r>
              <a:rPr lang="en-US" sz="1100" dirty="0"/>
              <a:t>)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maei</a:t>
            </a:r>
            <a:r>
              <a:rPr lang="en-US" sz="1100" dirty="0"/>
              <a:t> &lt;- MAE(</a:t>
            </a:r>
            <a:r>
              <a:rPr lang="en-US" sz="1100" dirty="0" err="1"/>
              <a:t>nn.pred</a:t>
            </a:r>
            <a:r>
              <a:rPr lang="en-US" sz="1100" dirty="0"/>
              <a:t>, </a:t>
            </a:r>
            <a:r>
              <a:rPr lang="en-US" sz="1100" dirty="0" err="1"/>
              <a:t>test.sample$solubility</a:t>
            </a:r>
            <a:r>
              <a:rPr lang="en-US" sz="1100" dirty="0"/>
              <a:t>)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RMSEi</a:t>
            </a:r>
            <a:r>
              <a:rPr lang="en-US" sz="1100" dirty="0"/>
              <a:t> &lt;- RMSE(</a:t>
            </a:r>
            <a:r>
              <a:rPr lang="en-US" sz="1100" dirty="0" err="1"/>
              <a:t>nn.pred</a:t>
            </a:r>
            <a:r>
              <a:rPr lang="en-US" sz="1100" dirty="0"/>
              <a:t>, </a:t>
            </a:r>
            <a:r>
              <a:rPr lang="en-US" sz="1100" dirty="0" err="1"/>
              <a:t>test.sample$solubility</a:t>
            </a:r>
            <a:r>
              <a:rPr lang="en-US" sz="1100" dirty="0"/>
              <a:t>)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RSQi</a:t>
            </a:r>
            <a:r>
              <a:rPr lang="en-US" sz="1100" dirty="0"/>
              <a:t> &lt;- RSQ(</a:t>
            </a:r>
            <a:r>
              <a:rPr lang="en-US" sz="1100" dirty="0" err="1"/>
              <a:t>nn.pred</a:t>
            </a:r>
            <a:r>
              <a:rPr lang="en-US" sz="1100" dirty="0"/>
              <a:t>, </a:t>
            </a:r>
            <a:r>
              <a:rPr lang="en-US" sz="1100" dirty="0" err="1"/>
              <a:t>test.sample$solubility</a:t>
            </a:r>
            <a:r>
              <a:rPr lang="en-US" sz="1100" dirty="0"/>
              <a:t>)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kfold_hyper_result</a:t>
            </a:r>
            <a:r>
              <a:rPr lang="en-US" sz="1100" dirty="0"/>
              <a:t> &lt;- </a:t>
            </a:r>
            <a:r>
              <a:rPr lang="en-US" sz="1100" dirty="0" err="1"/>
              <a:t>add_row</a:t>
            </a:r>
            <a:r>
              <a:rPr lang="en-US" sz="1100" dirty="0"/>
              <a:t>(</a:t>
            </a:r>
            <a:r>
              <a:rPr lang="en-US" sz="1100" dirty="0" err="1"/>
              <a:t>kfold_hyper_result</a:t>
            </a:r>
            <a:r>
              <a:rPr lang="en-US" sz="1100" dirty="0"/>
              <a:t>, </a:t>
            </a:r>
          </a:p>
          <a:p>
            <a:r>
              <a:rPr lang="en-US" sz="1100" dirty="0"/>
              <a:t>                                  Fold = </a:t>
            </a:r>
            <a:r>
              <a:rPr lang="en-US" sz="1100" dirty="0" err="1"/>
              <a:t>i</a:t>
            </a:r>
            <a:r>
              <a:rPr lang="en-US" sz="1100" dirty="0"/>
              <a:t>, Nodes=j, MAE=</a:t>
            </a:r>
            <a:r>
              <a:rPr lang="en-US" sz="1100" dirty="0" err="1"/>
              <a:t>maei</a:t>
            </a:r>
            <a:r>
              <a:rPr lang="en-US" sz="1100" dirty="0"/>
              <a:t>, RMSE=</a:t>
            </a:r>
            <a:r>
              <a:rPr lang="en-US" sz="1100" dirty="0" err="1"/>
              <a:t>RMSEi</a:t>
            </a:r>
            <a:r>
              <a:rPr lang="en-US" sz="1100" dirty="0"/>
              <a:t>, </a:t>
            </a:r>
          </a:p>
          <a:p>
            <a:r>
              <a:rPr lang="en-US" sz="1100" dirty="0"/>
              <a:t>                                  RSQ=</a:t>
            </a:r>
            <a:r>
              <a:rPr lang="en-US" sz="1100" dirty="0" err="1"/>
              <a:t>RSQi</a:t>
            </a:r>
            <a:r>
              <a:rPr lang="en-US" sz="1100" dirty="0"/>
              <a:t>, Resample = paste0("fold",</a:t>
            </a:r>
            <a:r>
              <a:rPr lang="en-US" sz="1100" dirty="0" err="1"/>
              <a:t>i</a:t>
            </a:r>
            <a:r>
              <a:rPr lang="en-US" sz="1100" dirty="0"/>
              <a:t>))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  </a:t>
            </a:r>
          </a:p>
          <a:p>
            <a:r>
              <a:rPr lang="en-US" sz="1100" dirty="0"/>
              <a:t>}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E864994D-B2DA-F5C0-89B6-144B0A437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601" y="2041071"/>
            <a:ext cx="5929527" cy="382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53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F2F6F5-4B3D-4388-DD56-FF885084CA64}"/>
              </a:ext>
            </a:extLst>
          </p:cNvPr>
          <p:cNvSpPr txBox="1"/>
          <p:nvPr/>
        </p:nvSpPr>
        <p:spPr>
          <a:xfrm>
            <a:off x="437744" y="430946"/>
            <a:ext cx="7595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Bagging Ensemble</a:t>
            </a:r>
          </a:p>
          <a:p>
            <a:r>
              <a:rPr lang="en-US" sz="2800" dirty="0"/>
              <a:t>Caret – ANN/</a:t>
            </a:r>
            <a:r>
              <a:rPr lang="en-US" sz="2800" dirty="0" err="1"/>
              <a:t>CTree</a:t>
            </a:r>
            <a:r>
              <a:rPr lang="en-US" sz="2800" dirty="0"/>
              <a:t> with bagging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C476C-3BCB-7F8C-5A98-379DED845B6F}"/>
              </a:ext>
            </a:extLst>
          </p:cNvPr>
          <p:cNvSpPr txBox="1"/>
          <p:nvPr/>
        </p:nvSpPr>
        <p:spPr>
          <a:xfrm>
            <a:off x="668635" y="2228671"/>
            <a:ext cx="9425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ctreebag_rst</a:t>
            </a:r>
            <a:r>
              <a:rPr lang="en-US" dirty="0"/>
              <a:t> &lt;- bag(</a:t>
            </a:r>
            <a:r>
              <a:rPr lang="en-US" dirty="0" err="1"/>
              <a:t>train.sample</a:t>
            </a:r>
            <a:r>
              <a:rPr lang="en-US" dirty="0"/>
              <a:t>[-15], </a:t>
            </a:r>
            <a:r>
              <a:rPr lang="en-US" dirty="0" err="1"/>
              <a:t>train.sample$solubility</a:t>
            </a:r>
            <a:r>
              <a:rPr lang="en-US" dirty="0"/>
              <a:t>, B = 20, </a:t>
            </a:r>
          </a:p>
          <a:p>
            <a:r>
              <a:rPr lang="en-US" dirty="0"/>
              <a:t>                                    </a:t>
            </a:r>
            <a:r>
              <a:rPr lang="en-US" dirty="0" err="1"/>
              <a:t>bagControl</a:t>
            </a:r>
            <a:r>
              <a:rPr lang="en-US" dirty="0"/>
              <a:t> = </a:t>
            </a:r>
            <a:r>
              <a:rPr lang="en-US" dirty="0" err="1"/>
              <a:t>bagControl</a:t>
            </a:r>
            <a:r>
              <a:rPr lang="en-US" dirty="0"/>
              <a:t>(fit = </a:t>
            </a:r>
            <a:r>
              <a:rPr lang="en-US" dirty="0" err="1"/>
              <a:t>ctreeBag$fit</a:t>
            </a:r>
            <a:r>
              <a:rPr lang="en-US" dirty="0"/>
              <a:t>,</a:t>
            </a:r>
          </a:p>
          <a:p>
            <a:r>
              <a:rPr lang="en-US" dirty="0"/>
              <a:t>                                       			         		  predict = </a:t>
            </a:r>
            <a:r>
              <a:rPr lang="en-US" dirty="0" err="1"/>
              <a:t>ctreeBag$pred</a:t>
            </a:r>
            <a:r>
              <a:rPr lang="en-US" dirty="0"/>
              <a:t>,</a:t>
            </a:r>
          </a:p>
          <a:p>
            <a:r>
              <a:rPr lang="en-US" dirty="0"/>
              <a:t>                                       			      			  aggregate = </a:t>
            </a:r>
            <a:r>
              <a:rPr lang="en-US" dirty="0" err="1"/>
              <a:t>ctreeBag$aggregate</a:t>
            </a:r>
            <a:r>
              <a:rPr lang="en-US" dirty="0"/>
              <a:t>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A3DC82-CF69-43FA-1F27-ABBCA66C8FA6}"/>
              </a:ext>
            </a:extLst>
          </p:cNvPr>
          <p:cNvSpPr txBox="1"/>
          <p:nvPr/>
        </p:nvSpPr>
        <p:spPr>
          <a:xfrm>
            <a:off x="668635" y="3672453"/>
            <a:ext cx="94256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nnetbag_rst</a:t>
            </a:r>
            <a:r>
              <a:rPr lang="en-US" dirty="0"/>
              <a:t> &lt;- bag(</a:t>
            </a:r>
            <a:r>
              <a:rPr lang="en-US" dirty="0" err="1"/>
              <a:t>train.sample</a:t>
            </a:r>
            <a:r>
              <a:rPr lang="en-US" dirty="0"/>
              <a:t>[-15], </a:t>
            </a:r>
            <a:r>
              <a:rPr lang="en-US" dirty="0" err="1"/>
              <a:t>train.sample$solubility</a:t>
            </a:r>
            <a:r>
              <a:rPr lang="en-US" dirty="0"/>
              <a:t>, B = 10, size = 16,</a:t>
            </a:r>
          </a:p>
          <a:p>
            <a:r>
              <a:rPr lang="en-US" dirty="0"/>
              <a:t>               			</a:t>
            </a:r>
            <a:r>
              <a:rPr lang="en-US" dirty="0" err="1"/>
              <a:t>bagControl</a:t>
            </a:r>
            <a:r>
              <a:rPr lang="en-US" dirty="0"/>
              <a:t> = </a:t>
            </a:r>
            <a:r>
              <a:rPr lang="en-US" dirty="0" err="1"/>
              <a:t>bagControl</a:t>
            </a:r>
            <a:r>
              <a:rPr lang="en-US" dirty="0"/>
              <a:t>(fit = </a:t>
            </a:r>
            <a:r>
              <a:rPr lang="en-US" dirty="0" err="1"/>
              <a:t>nnetBag$fit</a:t>
            </a:r>
            <a:r>
              <a:rPr lang="en-US" dirty="0"/>
              <a:t>,</a:t>
            </a:r>
          </a:p>
          <a:p>
            <a:r>
              <a:rPr lang="en-US" dirty="0"/>
              <a:t>                 						                        predict = </a:t>
            </a:r>
            <a:r>
              <a:rPr lang="en-US" dirty="0" err="1"/>
              <a:t>nnetBag$pred</a:t>
            </a:r>
            <a:r>
              <a:rPr lang="en-US" dirty="0"/>
              <a:t>,</a:t>
            </a:r>
          </a:p>
          <a:p>
            <a:r>
              <a:rPr lang="en-US" dirty="0"/>
              <a:t>                   						                        aggregate = </a:t>
            </a:r>
            <a:r>
              <a:rPr lang="en-US" dirty="0" err="1"/>
              <a:t>nnetBag$aggregate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740906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C7FCE3-7D46-0383-B43E-2916F3714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53" y="1245454"/>
            <a:ext cx="8800494" cy="518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906116-C4B3-BE34-CDC8-19EB9675BC8C}"/>
              </a:ext>
            </a:extLst>
          </p:cNvPr>
          <p:cNvSpPr txBox="1"/>
          <p:nvPr/>
        </p:nvSpPr>
        <p:spPr>
          <a:xfrm>
            <a:off x="437744" y="430946"/>
            <a:ext cx="443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Top 5 Models</a:t>
            </a:r>
          </a:p>
        </p:txBody>
      </p:sp>
    </p:spTree>
    <p:extLst>
      <p:ext uri="{BB962C8B-B14F-4D97-AF65-F5344CB8AC3E}">
        <p14:creationId xmlns:p14="http://schemas.microsoft.com/office/powerpoint/2010/main" val="1819593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F2F6F5-4B3D-4388-DD56-FF885084CA64}"/>
              </a:ext>
            </a:extLst>
          </p:cNvPr>
          <p:cNvSpPr txBox="1"/>
          <p:nvPr/>
        </p:nvSpPr>
        <p:spPr>
          <a:xfrm>
            <a:off x="437744" y="430946"/>
            <a:ext cx="9767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Prediction for Dopamine and Adrenaline.</a:t>
            </a:r>
          </a:p>
        </p:txBody>
      </p:sp>
      <p:pic>
        <p:nvPicPr>
          <p:cNvPr id="5122" name="Picture 2" descr="Dopaminergic - Wikipedia">
            <a:extLst>
              <a:ext uri="{FF2B5EF4-FFF2-40B4-BE49-F238E27FC236}">
                <a16:creationId xmlns:a16="http://schemas.microsoft.com/office/drawing/2014/main" id="{C3099A95-1A9B-DC37-B5DB-A939155EF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99" y="1735076"/>
            <a:ext cx="4484301" cy="207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drenaline - Wikipedia">
            <a:extLst>
              <a:ext uri="{FF2B5EF4-FFF2-40B4-BE49-F238E27FC236}">
                <a16:creationId xmlns:a16="http://schemas.microsoft.com/office/drawing/2014/main" id="{17127FBB-ADDC-46BE-D822-A8FB273F2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348" y="1672122"/>
            <a:ext cx="3886202" cy="214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4597B3-8D86-2EB3-A2B5-804AD8774526}"/>
              </a:ext>
            </a:extLst>
          </p:cNvPr>
          <p:cNvSpPr txBox="1"/>
          <p:nvPr/>
        </p:nvSpPr>
        <p:spPr>
          <a:xfrm>
            <a:off x="1317171" y="4084177"/>
            <a:ext cx="44843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Dopamine:</a:t>
            </a:r>
          </a:p>
          <a:p>
            <a:endParaRPr lang="en-US" sz="1800" dirty="0"/>
          </a:p>
          <a:p>
            <a:r>
              <a:rPr lang="en-US" dirty="0"/>
              <a:t>Experiment: </a:t>
            </a:r>
            <a:r>
              <a:rPr lang="en-US" sz="1800" dirty="0"/>
              <a:t>600g/L,</a:t>
            </a:r>
          </a:p>
          <a:p>
            <a:r>
              <a:rPr lang="en-US" dirty="0"/>
              <a:t>ANN bagging: 2719.90 /L,</a:t>
            </a:r>
          </a:p>
          <a:p>
            <a:r>
              <a:rPr lang="en-US" dirty="0"/>
              <a:t>ANN 16 nodes: 0.64 g/L,</a:t>
            </a:r>
          </a:p>
          <a:p>
            <a:r>
              <a:rPr lang="en-US" dirty="0"/>
              <a:t>ANN 6 nodes: 0.0030 g/L,</a:t>
            </a:r>
          </a:p>
          <a:p>
            <a:r>
              <a:rPr lang="en-US" dirty="0"/>
              <a:t>Model Tree: 3801.44 g/L.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61CB46-6C7D-890A-6FB5-26405609212F}"/>
              </a:ext>
            </a:extLst>
          </p:cNvPr>
          <p:cNvSpPr txBox="1"/>
          <p:nvPr/>
        </p:nvSpPr>
        <p:spPr>
          <a:xfrm>
            <a:off x="7511142" y="4084177"/>
            <a:ext cx="32167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Adrenaline:</a:t>
            </a:r>
          </a:p>
          <a:p>
            <a:endParaRPr lang="en-US" sz="1800" dirty="0"/>
          </a:p>
          <a:p>
            <a:r>
              <a:rPr lang="en-US" sz="1800" dirty="0"/>
              <a:t>Experiment: 0.18g/L,</a:t>
            </a:r>
          </a:p>
          <a:p>
            <a:r>
              <a:rPr lang="en-US" dirty="0"/>
              <a:t>ANN bagging: 118.12 /L.</a:t>
            </a:r>
          </a:p>
          <a:p>
            <a:r>
              <a:rPr lang="en-US" dirty="0"/>
              <a:t>ANN 16 nodes: 22.31 g/L,</a:t>
            </a:r>
          </a:p>
          <a:p>
            <a:r>
              <a:rPr lang="en-US" dirty="0"/>
              <a:t>ANN 6 nodes: 9.89e-05 g/L,</a:t>
            </a:r>
          </a:p>
          <a:p>
            <a:r>
              <a:rPr lang="en-US" dirty="0"/>
              <a:t>Model Tree: 643.41 g/L.</a:t>
            </a:r>
          </a:p>
        </p:txBody>
      </p:sp>
    </p:spTree>
    <p:extLst>
      <p:ext uri="{BB962C8B-B14F-4D97-AF65-F5344CB8AC3E}">
        <p14:creationId xmlns:p14="http://schemas.microsoft.com/office/powerpoint/2010/main" val="1457027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E0CCD607-8491-62D0-B37A-56FD796C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481" y="2101999"/>
            <a:ext cx="7394775" cy="4756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0F865A-7DFC-E4C7-765A-AFF062EF860E}"/>
              </a:ext>
            </a:extLst>
          </p:cNvPr>
          <p:cNvSpPr txBox="1"/>
          <p:nvPr/>
        </p:nvSpPr>
        <p:spPr>
          <a:xfrm>
            <a:off x="437744" y="430946"/>
            <a:ext cx="610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Rescale and Feature Engineering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881E84-6A4E-5AA1-64D8-B5BB2299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2" y="1189428"/>
            <a:ext cx="6096000" cy="934358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0FE40E-456A-4E59-6096-3511DC21D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69" y="1189428"/>
            <a:ext cx="6096000" cy="889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0D355C0-5E33-9A00-4941-BD456E961C47}"/>
              </a:ext>
            </a:extLst>
          </p:cNvPr>
          <p:cNvSpPr/>
          <p:nvPr/>
        </p:nvSpPr>
        <p:spPr>
          <a:xfrm>
            <a:off x="6258586" y="4437089"/>
            <a:ext cx="1514007" cy="12314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38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7F33DE-65D0-4BB5-82C8-271F34F9E7C2}"/>
              </a:ext>
            </a:extLst>
          </p:cNvPr>
          <p:cNvSpPr txBox="1"/>
          <p:nvPr/>
        </p:nvSpPr>
        <p:spPr>
          <a:xfrm>
            <a:off x="437744" y="430946"/>
            <a:ext cx="610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Lessons Learned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CB21C3-00D2-BB4C-3C6D-E725509A6544}"/>
              </a:ext>
            </a:extLst>
          </p:cNvPr>
          <p:cNvSpPr txBox="1"/>
          <p:nvPr/>
        </p:nvSpPr>
        <p:spPr>
          <a:xfrm>
            <a:off x="750277" y="2063262"/>
            <a:ext cx="106914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MAE and RMSE decreased to 0.39, 0.52 compared to 0.69, 0.91 from literature.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tree and ANN both perform good on testing sample.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engineering improved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preparation and feature engineering  is really important.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Garbage in, garbage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error on Dopamine and Adrenaline solubility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 variance could caused by overfitting, missing </a:t>
            </a:r>
            <a:r>
              <a:rPr lang="en-US" dirty="0" err="1"/>
              <a:t>fatures</a:t>
            </a:r>
            <a:r>
              <a:rPr lang="en-US" dirty="0"/>
              <a:t>, small training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91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0E12BE-B489-0FED-7CBF-710B1EE0F539}"/>
              </a:ext>
            </a:extLst>
          </p:cNvPr>
          <p:cNvSpPr txBox="1"/>
          <p:nvPr/>
        </p:nvSpPr>
        <p:spPr>
          <a:xfrm>
            <a:off x="-64735" y="6219363"/>
            <a:ext cx="2322414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hlinkClick r:id="rId2"/>
              </a:rPr>
              <a:t>INTERNET Database of Periodic Tables | </a:t>
            </a:r>
            <a:r>
              <a:rPr lang="en-US" sz="700" dirty="0" err="1">
                <a:hlinkClick r:id="rId2"/>
              </a:rPr>
              <a:t>Chemogenesis</a:t>
            </a:r>
            <a:r>
              <a:rPr lang="en-US" sz="700" dirty="0">
                <a:hlinkClick r:id="rId2"/>
              </a:rPr>
              <a:t> (meta-synthesis.com)</a:t>
            </a:r>
            <a:endParaRPr lang="en-US" sz="700" dirty="0"/>
          </a:p>
          <a:p>
            <a:r>
              <a:rPr lang="fr-FR" sz="700" dirty="0">
                <a:hlinkClick r:id="rId3"/>
              </a:rPr>
              <a:t>Machine Learning : qu'est-ce que c'est, et pourquoi ça change le monde (datascientest.com)</a:t>
            </a:r>
            <a:endParaRPr 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F223D-EFC1-F856-265B-782CB9909C67}"/>
              </a:ext>
            </a:extLst>
          </p:cNvPr>
          <p:cNvSpPr txBox="1"/>
          <p:nvPr/>
        </p:nvSpPr>
        <p:spPr>
          <a:xfrm>
            <a:off x="299405" y="320017"/>
            <a:ext cx="4085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using ML for solubility prediction?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A58650-D860-E8F7-64E6-88AF94B60782}"/>
              </a:ext>
            </a:extLst>
          </p:cNvPr>
          <p:cNvGrpSpPr/>
          <p:nvPr/>
        </p:nvGrpSpPr>
        <p:grpSpPr>
          <a:xfrm>
            <a:off x="6265064" y="174528"/>
            <a:ext cx="5168085" cy="6323763"/>
            <a:chOff x="5609609" y="323224"/>
            <a:chExt cx="5168085" cy="6323763"/>
          </a:xfrm>
        </p:grpSpPr>
        <p:pic>
          <p:nvPicPr>
            <p:cNvPr id="3074" name="Picture 2" descr="Ionic Liquid | Encyclopedia MDPI">
              <a:extLst>
                <a:ext uri="{FF2B5EF4-FFF2-40B4-BE49-F238E27FC236}">
                  <a16:creationId xmlns:a16="http://schemas.microsoft.com/office/drawing/2014/main" id="{99BC30BE-A6CC-444C-65C3-17717F7819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9609" y="797071"/>
              <a:ext cx="5095875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gure 1: Chemical structures of halide salts and hydrogen bond donors (HBDs).Reprinted with permission from Ref. [4]. Copyright 2014 American Chemical Society.">
              <a:extLst>
                <a:ext uri="{FF2B5EF4-FFF2-40B4-BE49-F238E27FC236}">
                  <a16:creationId xmlns:a16="http://schemas.microsoft.com/office/drawing/2014/main" id="{7EBC080B-7178-B67A-383F-0FC6DC2F27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9609" y="3074235"/>
              <a:ext cx="5168085" cy="3572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36CD8D-47CC-0CFF-FBEF-CF1A6B7BEC94}"/>
                </a:ext>
              </a:extLst>
            </p:cNvPr>
            <p:cNvSpPr txBox="1"/>
            <p:nvPr/>
          </p:nvSpPr>
          <p:spPr>
            <a:xfrm>
              <a:off x="7185727" y="323224"/>
              <a:ext cx="2020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Ionic Liquids (</a:t>
              </a:r>
              <a:r>
                <a:rPr lang="en-US" dirty="0" err="1"/>
                <a:t>Ils</a:t>
              </a:r>
              <a:r>
                <a:rPr lang="en-US" dirty="0"/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785025-703B-9CF4-D9C1-2FA4DBFD4B8F}"/>
                </a:ext>
              </a:extLst>
            </p:cNvPr>
            <p:cNvSpPr txBox="1"/>
            <p:nvPr/>
          </p:nvSpPr>
          <p:spPr>
            <a:xfrm>
              <a:off x="6410112" y="2512987"/>
              <a:ext cx="3494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Deep Eutectic Solvents (DESs)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18794F1-6792-8DE4-D273-C505CAC4D816}"/>
              </a:ext>
            </a:extLst>
          </p:cNvPr>
          <p:cNvSpPr txBox="1"/>
          <p:nvPr/>
        </p:nvSpPr>
        <p:spPr>
          <a:xfrm>
            <a:off x="299405" y="2913669"/>
            <a:ext cx="5577168" cy="222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Good future for IL and DES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Millions of possible structures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Limitation of labor and computational power.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840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0E12BE-B489-0FED-7CBF-710B1EE0F539}"/>
              </a:ext>
            </a:extLst>
          </p:cNvPr>
          <p:cNvSpPr txBox="1"/>
          <p:nvPr/>
        </p:nvSpPr>
        <p:spPr>
          <a:xfrm>
            <a:off x="-64735" y="6219363"/>
            <a:ext cx="2322414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hlinkClick r:id="rId2"/>
              </a:rPr>
              <a:t>INTERNET Database of Periodic Tables | </a:t>
            </a:r>
            <a:r>
              <a:rPr lang="en-US" sz="700" dirty="0" err="1">
                <a:hlinkClick r:id="rId2"/>
              </a:rPr>
              <a:t>Chemogenesis</a:t>
            </a:r>
            <a:r>
              <a:rPr lang="en-US" sz="700" dirty="0">
                <a:hlinkClick r:id="rId2"/>
              </a:rPr>
              <a:t> (meta-synthesis.com)</a:t>
            </a:r>
            <a:endParaRPr lang="en-US" sz="700" dirty="0"/>
          </a:p>
          <a:p>
            <a:r>
              <a:rPr lang="fr-FR" sz="700" dirty="0">
                <a:hlinkClick r:id="rId3"/>
              </a:rPr>
              <a:t>Machine Learning : qu'est-ce que c'est, et pourquoi ça change le monde (datascientest.com)</a:t>
            </a:r>
            <a:endParaRPr 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F223D-EFC1-F856-265B-782CB9909C67}"/>
              </a:ext>
            </a:extLst>
          </p:cNvPr>
          <p:cNvSpPr txBox="1"/>
          <p:nvPr/>
        </p:nvSpPr>
        <p:spPr>
          <a:xfrm>
            <a:off x="402951" y="395750"/>
            <a:ext cx="3026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Basic Approach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9D7B46-094A-A4C9-B1AA-79C4B5D62B0C}"/>
              </a:ext>
            </a:extLst>
          </p:cNvPr>
          <p:cNvGrpSpPr/>
          <p:nvPr/>
        </p:nvGrpSpPr>
        <p:grpSpPr>
          <a:xfrm>
            <a:off x="3630916" y="692556"/>
            <a:ext cx="6885397" cy="2766311"/>
            <a:chOff x="-3772777" y="848762"/>
            <a:chExt cx="6885397" cy="2766311"/>
          </a:xfrm>
        </p:grpSpPr>
        <p:pic>
          <p:nvPicPr>
            <p:cNvPr id="23" name="Picture 8" descr="INTERNET Database of Periodic Tables | Chemogenesis">
              <a:extLst>
                <a:ext uri="{FF2B5EF4-FFF2-40B4-BE49-F238E27FC236}">
                  <a16:creationId xmlns:a16="http://schemas.microsoft.com/office/drawing/2014/main" id="{399397EC-EF91-F9A8-1A64-1C65C7EA1B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361"/>
            <a:stretch/>
          </p:blipFill>
          <p:spPr bwMode="auto">
            <a:xfrm>
              <a:off x="847243" y="848762"/>
              <a:ext cx="2265377" cy="2263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0" descr="Chemical composition of seaweeds - ScienceDirect">
              <a:extLst>
                <a:ext uri="{FF2B5EF4-FFF2-40B4-BE49-F238E27FC236}">
                  <a16:creationId xmlns:a16="http://schemas.microsoft.com/office/drawing/2014/main" id="{A4FEDFF0-0578-BA2E-8317-1BDF42147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72777" y="943828"/>
              <a:ext cx="3305183" cy="2080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01EC1F-8B1E-F600-A8A0-991DC50448FF}"/>
                </a:ext>
              </a:extLst>
            </p:cNvPr>
            <p:cNvSpPr txBox="1"/>
            <p:nvPr/>
          </p:nvSpPr>
          <p:spPr>
            <a:xfrm>
              <a:off x="1656054" y="3242005"/>
              <a:ext cx="782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Atoms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577431-4C42-1807-5DF1-58FAB0A16EA7}"/>
                </a:ext>
              </a:extLst>
            </p:cNvPr>
            <p:cNvSpPr txBox="1"/>
            <p:nvPr/>
          </p:nvSpPr>
          <p:spPr>
            <a:xfrm>
              <a:off x="-2913508" y="3245741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Molecules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494A7F-6123-8DD1-893A-7E8877205358}"/>
              </a:ext>
            </a:extLst>
          </p:cNvPr>
          <p:cNvGrpSpPr/>
          <p:nvPr/>
        </p:nvGrpSpPr>
        <p:grpSpPr>
          <a:xfrm>
            <a:off x="2962660" y="4224232"/>
            <a:ext cx="3026335" cy="2249883"/>
            <a:chOff x="7643598" y="1018401"/>
            <a:chExt cx="3026335" cy="2249883"/>
          </a:xfrm>
        </p:grpSpPr>
        <p:pic>
          <p:nvPicPr>
            <p:cNvPr id="28" name="Picture 12" descr="Machine learning">
              <a:extLst>
                <a:ext uri="{FF2B5EF4-FFF2-40B4-BE49-F238E27FC236}">
                  <a16:creationId xmlns:a16="http://schemas.microsoft.com/office/drawing/2014/main" id="{97F3724E-7C14-3BD0-912C-28733C3503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598" y="1018401"/>
              <a:ext cx="3026335" cy="1660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9BA88C-93A8-F58B-6574-40398DCCF334}"/>
                </a:ext>
              </a:extLst>
            </p:cNvPr>
            <p:cNvSpPr txBox="1"/>
            <p:nvPr/>
          </p:nvSpPr>
          <p:spPr>
            <a:xfrm>
              <a:off x="8132175" y="2898952"/>
              <a:ext cx="1864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Machine Learning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2C0AD29-85BB-65DD-C9BC-9BC2EE7123DC}"/>
              </a:ext>
            </a:extLst>
          </p:cNvPr>
          <p:cNvGrpSpPr/>
          <p:nvPr/>
        </p:nvGrpSpPr>
        <p:grpSpPr>
          <a:xfrm>
            <a:off x="7453413" y="3589717"/>
            <a:ext cx="4207859" cy="3083068"/>
            <a:chOff x="3512592" y="3589717"/>
            <a:chExt cx="4207859" cy="3083068"/>
          </a:xfrm>
        </p:grpSpPr>
        <p:pic>
          <p:nvPicPr>
            <p:cNvPr id="31" name="Picture 2" descr="Solubility Science: How Much Is Too Much? - Scientific American">
              <a:extLst>
                <a:ext uri="{FF2B5EF4-FFF2-40B4-BE49-F238E27FC236}">
                  <a16:creationId xmlns:a16="http://schemas.microsoft.com/office/drawing/2014/main" id="{BC9CB5C4-AD6E-F9FE-BBE3-699B4C6975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2592" y="4025563"/>
              <a:ext cx="4207859" cy="2647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ED7578-4373-0B9A-CA58-6FE28DEE56BB}"/>
                </a:ext>
              </a:extLst>
            </p:cNvPr>
            <p:cNvSpPr txBox="1"/>
            <p:nvPr/>
          </p:nvSpPr>
          <p:spPr>
            <a:xfrm>
              <a:off x="4804821" y="3589717"/>
              <a:ext cx="19047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Solubility in water.</a:t>
              </a:r>
            </a:p>
          </p:txBody>
        </p:sp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45158B8-8AB4-6A5D-DE46-9F209E5C1D3A}"/>
              </a:ext>
            </a:extLst>
          </p:cNvPr>
          <p:cNvSpPr/>
          <p:nvPr/>
        </p:nvSpPr>
        <p:spPr>
          <a:xfrm>
            <a:off x="7214542" y="1255095"/>
            <a:ext cx="760295" cy="113813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A7DF41B-2337-FB78-CAAD-3E038E947D15}"/>
              </a:ext>
            </a:extLst>
          </p:cNvPr>
          <p:cNvSpPr/>
          <p:nvPr/>
        </p:nvSpPr>
        <p:spPr>
          <a:xfrm rot="3366670">
            <a:off x="6581219" y="2628930"/>
            <a:ext cx="916849" cy="165767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8F99903-59BE-3908-5A41-0EFB58038F5F}"/>
              </a:ext>
            </a:extLst>
          </p:cNvPr>
          <p:cNvSpPr/>
          <p:nvPr/>
        </p:nvSpPr>
        <p:spPr>
          <a:xfrm>
            <a:off x="6358985" y="4606554"/>
            <a:ext cx="714630" cy="1074399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34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0E12BE-B489-0FED-7CBF-710B1EE0F539}"/>
              </a:ext>
            </a:extLst>
          </p:cNvPr>
          <p:cNvSpPr txBox="1"/>
          <p:nvPr/>
        </p:nvSpPr>
        <p:spPr>
          <a:xfrm>
            <a:off x="-64735" y="6219363"/>
            <a:ext cx="2322414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hlinkClick r:id="rId2"/>
              </a:rPr>
              <a:t>INTERNET Database of Periodic Tables | </a:t>
            </a:r>
            <a:r>
              <a:rPr lang="en-US" sz="700" dirty="0" err="1">
                <a:hlinkClick r:id="rId2"/>
              </a:rPr>
              <a:t>Chemogenesis</a:t>
            </a:r>
            <a:r>
              <a:rPr lang="en-US" sz="700" dirty="0">
                <a:hlinkClick r:id="rId2"/>
              </a:rPr>
              <a:t> (meta-synthesis.com)</a:t>
            </a:r>
            <a:endParaRPr lang="en-US" sz="700" dirty="0"/>
          </a:p>
          <a:p>
            <a:r>
              <a:rPr lang="fr-FR" sz="700" dirty="0">
                <a:hlinkClick r:id="rId3"/>
              </a:rPr>
              <a:t>Machine Learning : qu'est-ce que c'est, et pourquoi ça change le monde (datascientest.com)</a:t>
            </a:r>
            <a:endParaRPr 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F223D-EFC1-F856-265B-782CB9909C67}"/>
              </a:ext>
            </a:extLst>
          </p:cNvPr>
          <p:cNvSpPr txBox="1"/>
          <p:nvPr/>
        </p:nvSpPr>
        <p:spPr>
          <a:xfrm>
            <a:off x="437745" y="430946"/>
            <a:ext cx="3066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Data Collection</a:t>
            </a:r>
            <a:endParaRPr lang="en-US" sz="2800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DFE1A9-865F-86ED-4C48-94EBC2160253}"/>
              </a:ext>
            </a:extLst>
          </p:cNvPr>
          <p:cNvSpPr/>
          <p:nvPr/>
        </p:nvSpPr>
        <p:spPr>
          <a:xfrm>
            <a:off x="260900" y="2684212"/>
            <a:ext cx="938048" cy="9380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57FE88-5D63-D5D5-5DC0-F5C74309B063}"/>
              </a:ext>
            </a:extLst>
          </p:cNvPr>
          <p:cNvGrpSpPr/>
          <p:nvPr/>
        </p:nvGrpSpPr>
        <p:grpSpPr>
          <a:xfrm>
            <a:off x="3730210" y="126313"/>
            <a:ext cx="3450158" cy="2814089"/>
            <a:chOff x="3248024" y="1537193"/>
            <a:chExt cx="3450158" cy="281408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A0B53D-EBB2-1A90-F3F7-C544BBFE8C05}"/>
                </a:ext>
              </a:extLst>
            </p:cNvPr>
            <p:cNvSpPr/>
            <p:nvPr/>
          </p:nvSpPr>
          <p:spPr>
            <a:xfrm>
              <a:off x="3248024" y="3121572"/>
              <a:ext cx="3450158" cy="122971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PUG REST API</a:t>
              </a:r>
            </a:p>
            <a:p>
              <a:pPr algn="ctr"/>
              <a:endParaRPr lang="en-US" sz="1100" b="1" dirty="0"/>
            </a:p>
            <a:p>
              <a:pPr algn="ctr"/>
              <a:r>
                <a:rPr lang="en-US" sz="1200" dirty="0"/>
                <a:t>https://pubchem.ncbi.nlm.nih.gov/rest/</a:t>
              </a:r>
            </a:p>
            <a:p>
              <a:pPr algn="ctr"/>
              <a:r>
                <a:rPr lang="en-US" sz="1200" dirty="0"/>
                <a:t>pug/compound/smiles/</a:t>
              </a:r>
              <a:r>
                <a:rPr lang="en-US" sz="1200" i="1" dirty="0">
                  <a:solidFill>
                    <a:srgbClr val="FF0000"/>
                  </a:solidFill>
                </a:rPr>
                <a:t>SMILES</a:t>
              </a:r>
              <a:r>
                <a:rPr lang="en-US" sz="1200" dirty="0"/>
                <a:t>/record/JSON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BFAD41-E657-8934-0A24-15653886E0D6}"/>
                </a:ext>
              </a:extLst>
            </p:cNvPr>
            <p:cNvSpPr txBox="1"/>
            <p:nvPr/>
          </p:nvSpPr>
          <p:spPr>
            <a:xfrm>
              <a:off x="3710809" y="1537193"/>
              <a:ext cx="238519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SMILEs structure</a:t>
              </a:r>
            </a:p>
            <a:p>
              <a:pPr algn="ctr"/>
              <a:r>
                <a:rPr lang="en-US" b="1" dirty="0"/>
                <a:t> (</a:t>
              </a:r>
              <a:r>
                <a:rPr lang="en-US" b="1" dirty="0" err="1">
                  <a:solidFill>
                    <a:srgbClr val="FF0000"/>
                  </a:solidFill>
                </a:rPr>
                <a:t>ClCC</a:t>
              </a:r>
              <a:r>
                <a:rPr lang="en-US" b="1" dirty="0">
                  <a:solidFill>
                    <a:srgbClr val="FF0000"/>
                  </a:solidFill>
                </a:rPr>
                <a:t>(Cl)(Cl)Cl</a:t>
              </a:r>
              <a:r>
                <a:rPr lang="en-US" b="1" dirty="0"/>
                <a:t>)</a:t>
              </a:r>
            </a:p>
          </p:txBody>
        </p:sp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4D6C5941-83C2-E2C0-F607-75472ACAF343}"/>
                </a:ext>
              </a:extLst>
            </p:cNvPr>
            <p:cNvSpPr/>
            <p:nvPr/>
          </p:nvSpPr>
          <p:spPr>
            <a:xfrm>
              <a:off x="4714216" y="2479127"/>
              <a:ext cx="338959" cy="346842"/>
            </a:xfrm>
            <a:prstGeom prst="plus">
              <a:avLst>
                <a:gd name="adj" fmla="val 43605"/>
              </a:avLst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4">
            <a:extLst>
              <a:ext uri="{FF2B5EF4-FFF2-40B4-BE49-F238E27FC236}">
                <a16:creationId xmlns:a16="http://schemas.microsoft.com/office/drawing/2014/main" id="{F1056F02-A808-010F-0A92-596C625C0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063"/>
            <a:ext cx="65" cy="325074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75BD4AA-7D1D-A11C-DA59-CE2C866B882C}"/>
              </a:ext>
            </a:extLst>
          </p:cNvPr>
          <p:cNvSpPr/>
          <p:nvPr/>
        </p:nvSpPr>
        <p:spPr>
          <a:xfrm rot="20587686">
            <a:off x="1756946" y="2164683"/>
            <a:ext cx="1755392" cy="630942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fromJSON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AB5E78-882B-006C-401F-A3DC4AF8A567}"/>
              </a:ext>
            </a:extLst>
          </p:cNvPr>
          <p:cNvSpPr/>
          <p:nvPr/>
        </p:nvSpPr>
        <p:spPr>
          <a:xfrm>
            <a:off x="4498375" y="4241056"/>
            <a:ext cx="1781503" cy="1079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JSON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DB3DFB-9671-9D70-399B-1266D87F2549}"/>
              </a:ext>
            </a:extLst>
          </p:cNvPr>
          <p:cNvSpPr/>
          <p:nvPr/>
        </p:nvSpPr>
        <p:spPr>
          <a:xfrm>
            <a:off x="8978461" y="2508391"/>
            <a:ext cx="2829910" cy="196280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PUBCHEM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2FC1CBF9-C7B4-D0C4-C6F4-EE3EC95AAF3C}"/>
              </a:ext>
            </a:extLst>
          </p:cNvPr>
          <p:cNvSpPr/>
          <p:nvPr/>
        </p:nvSpPr>
        <p:spPr>
          <a:xfrm rot="1173399">
            <a:off x="1921855" y="4168533"/>
            <a:ext cx="1601172" cy="591275"/>
          </a:xfrm>
          <a:prstGeom prst="lef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fromJSON</a:t>
            </a:r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59D6582-73E6-68F6-537D-B905F81E1C2D}"/>
              </a:ext>
            </a:extLst>
          </p:cNvPr>
          <p:cNvSpPr/>
          <p:nvPr/>
        </p:nvSpPr>
        <p:spPr>
          <a:xfrm rot="750375">
            <a:off x="7491696" y="2173368"/>
            <a:ext cx="1326066" cy="630942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86963765-B5C5-EF49-EFC2-F7FAE53BC699}"/>
              </a:ext>
            </a:extLst>
          </p:cNvPr>
          <p:cNvSpPr/>
          <p:nvPr/>
        </p:nvSpPr>
        <p:spPr>
          <a:xfrm rot="20684706">
            <a:off x="7237516" y="4062712"/>
            <a:ext cx="1182414" cy="592747"/>
          </a:xfrm>
          <a:prstGeom prst="lef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95058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16D2B1-AFEC-F34A-779C-F9059E00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364" y="269718"/>
            <a:ext cx="6840125" cy="63185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1FE379-133E-A628-25BD-18A61F3011DB}"/>
              </a:ext>
            </a:extLst>
          </p:cNvPr>
          <p:cNvSpPr txBox="1"/>
          <p:nvPr/>
        </p:nvSpPr>
        <p:spPr>
          <a:xfrm>
            <a:off x="437745" y="430946"/>
            <a:ext cx="3066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Collection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C06A70-5391-5A97-1B58-5757EAED9139}"/>
              </a:ext>
            </a:extLst>
          </p:cNvPr>
          <p:cNvSpPr/>
          <p:nvPr/>
        </p:nvSpPr>
        <p:spPr>
          <a:xfrm>
            <a:off x="1501774" y="2959975"/>
            <a:ext cx="938048" cy="9380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68512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CA4A99-6BA8-CCE7-F774-3E6310216698}"/>
              </a:ext>
            </a:extLst>
          </p:cNvPr>
          <p:cNvSpPr txBox="1"/>
          <p:nvPr/>
        </p:nvSpPr>
        <p:spPr>
          <a:xfrm>
            <a:off x="437745" y="430946"/>
            <a:ext cx="375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Exploration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7D6597B1-D130-0294-0BE2-B163EE87F8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71C46422-BD7A-870C-E06E-3CC15A9F2A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19400" y="15240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2FAC27D3-8852-6601-EC6F-251AA6228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438" y="1117022"/>
            <a:ext cx="7047131" cy="4928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6D3FD8-2A0F-6522-F2C0-55E88D4E40C7}"/>
              </a:ext>
            </a:extLst>
          </p:cNvPr>
          <p:cNvSpPr txBox="1"/>
          <p:nvPr/>
        </p:nvSpPr>
        <p:spPr>
          <a:xfrm>
            <a:off x="437745" y="984843"/>
            <a:ext cx="300755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“</a:t>
            </a:r>
            <a:r>
              <a:rPr lang="en-US" dirty="0" err="1"/>
              <a:t>cid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[2] “IUPAC”</a:t>
            </a:r>
            <a:br>
              <a:rPr lang="en-US" dirty="0"/>
            </a:br>
            <a:r>
              <a:rPr lang="en-US" dirty="0"/>
              <a:t>[3] “formula”</a:t>
            </a:r>
            <a:br>
              <a:rPr lang="en-US" dirty="0"/>
            </a:br>
            <a:r>
              <a:rPr lang="en-US" dirty="0"/>
              <a:t>[4] “complicity”</a:t>
            </a:r>
            <a:br>
              <a:rPr lang="en-US" dirty="0"/>
            </a:br>
            <a:r>
              <a:rPr lang="en-US" dirty="0"/>
              <a:t>[5] “</a:t>
            </a:r>
            <a:r>
              <a:rPr lang="en-US" dirty="0" err="1"/>
              <a:t>hacceptor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[6] “</a:t>
            </a:r>
            <a:r>
              <a:rPr lang="en-US" dirty="0" err="1"/>
              <a:t>hdonor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[7] “rotational”</a:t>
            </a:r>
            <a:br>
              <a:rPr lang="en-US" dirty="0"/>
            </a:br>
            <a:r>
              <a:rPr lang="en-US" dirty="0"/>
              <a:t>[8] “</a:t>
            </a:r>
            <a:r>
              <a:rPr lang="en-US" dirty="0" err="1"/>
              <a:t>logP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[9] “</a:t>
            </a:r>
            <a:r>
              <a:rPr lang="en-US" dirty="0" err="1"/>
              <a:t>molarmass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[10] “</a:t>
            </a:r>
            <a:r>
              <a:rPr lang="en-US" dirty="0" err="1"/>
              <a:t>polararea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[11] “</a:t>
            </a:r>
            <a:r>
              <a:rPr lang="en-US" dirty="0" err="1"/>
              <a:t>heavy_atom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[12] “</a:t>
            </a:r>
            <a:r>
              <a:rPr lang="en-US" dirty="0" err="1"/>
              <a:t>atom_chiral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[13] “</a:t>
            </a:r>
            <a:r>
              <a:rPr lang="en-US" dirty="0" err="1"/>
              <a:t>atom_chiral_def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[14] “</a:t>
            </a:r>
            <a:r>
              <a:rPr lang="en-US" dirty="0" err="1"/>
              <a:t>atom_chiral_undef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[15] “</a:t>
            </a:r>
            <a:r>
              <a:rPr lang="en-US" dirty="0" err="1"/>
              <a:t>bond_chiral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[16] “</a:t>
            </a:r>
            <a:r>
              <a:rPr lang="en-US" dirty="0" err="1"/>
              <a:t>bond_chiral_def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[17] “</a:t>
            </a:r>
            <a:r>
              <a:rPr lang="en-US" dirty="0" err="1"/>
              <a:t>bond_chiral_undef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[18] “</a:t>
            </a:r>
            <a:r>
              <a:rPr lang="en-US" dirty="0" err="1"/>
              <a:t>isotope_atom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[19] “</a:t>
            </a:r>
            <a:r>
              <a:rPr lang="en-US" dirty="0" err="1"/>
              <a:t>covalent_unit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[20] “</a:t>
            </a:r>
            <a:r>
              <a:rPr lang="en-US" dirty="0" err="1"/>
              <a:t>tautomers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1942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A4C947-44A8-6DF1-A500-C9C75F97FF0C}"/>
              </a:ext>
            </a:extLst>
          </p:cNvPr>
          <p:cNvSpPr txBox="1"/>
          <p:nvPr/>
        </p:nvSpPr>
        <p:spPr>
          <a:xfrm>
            <a:off x="437744" y="430946"/>
            <a:ext cx="610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Rescale and Feature Engineering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498C32-FD4F-B4A0-8599-E8565D402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2" y="1189428"/>
            <a:ext cx="6096000" cy="934358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106379F-C14A-7C5C-1B2D-72685FCBE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69" y="1189428"/>
            <a:ext cx="6096000" cy="889000"/>
          </a:xfrm>
          <a:prstGeom prst="rect">
            <a:avLst/>
          </a:prstGeom>
        </p:spPr>
      </p:pic>
      <p:pic>
        <p:nvPicPr>
          <p:cNvPr id="13" name="Picture 1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19159A2-2BF9-E5B4-AE5E-AA75DFD48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761" y="2123786"/>
            <a:ext cx="7460261" cy="465332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3255405-87B2-15F7-7B7B-0DE5B834E9AE}"/>
              </a:ext>
            </a:extLst>
          </p:cNvPr>
          <p:cNvSpPr/>
          <p:nvPr/>
        </p:nvSpPr>
        <p:spPr>
          <a:xfrm>
            <a:off x="7135318" y="4437088"/>
            <a:ext cx="1514007" cy="12314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28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F2F6F5-4B3D-4388-DD56-FF885084CA64}"/>
              </a:ext>
            </a:extLst>
          </p:cNvPr>
          <p:cNvSpPr txBox="1"/>
          <p:nvPr/>
        </p:nvSpPr>
        <p:spPr>
          <a:xfrm>
            <a:off x="437744" y="430946"/>
            <a:ext cx="443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567FF-A764-7AC3-C3B8-FACC4280BC45}"/>
              </a:ext>
            </a:extLst>
          </p:cNvPr>
          <p:cNvSpPr txBox="1"/>
          <p:nvPr/>
        </p:nvSpPr>
        <p:spPr>
          <a:xfrm>
            <a:off x="437744" y="1058359"/>
            <a:ext cx="2174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Model Tree</a:t>
            </a:r>
          </a:p>
        </p:txBody>
      </p:sp>
      <p:pic>
        <p:nvPicPr>
          <p:cNvPr id="3074" name="Picture 2" descr="Balancing Interpretability and Predictive Power with Cubist Models in R |  by ODSC - Open Data Science | Medium">
            <a:extLst>
              <a:ext uri="{FF2B5EF4-FFF2-40B4-BE49-F238E27FC236}">
                <a16:creationId xmlns:a16="http://schemas.microsoft.com/office/drawing/2014/main" id="{0076ADAA-08F6-FAFF-D52A-4D08071DC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7022"/>
            <a:ext cx="4031771" cy="194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C0F3E1-6697-2BDA-DBA8-7D689FD599F0}"/>
              </a:ext>
            </a:extLst>
          </p:cNvPr>
          <p:cNvSpPr txBox="1"/>
          <p:nvPr/>
        </p:nvSpPr>
        <p:spPr>
          <a:xfrm>
            <a:off x="4486071" y="1058359"/>
            <a:ext cx="321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Linear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CBBCB3-A2E3-7085-B912-3279866472E6}"/>
              </a:ext>
            </a:extLst>
          </p:cNvPr>
          <p:cNvSpPr txBox="1"/>
          <p:nvPr/>
        </p:nvSpPr>
        <p:spPr>
          <a:xfrm>
            <a:off x="9239468" y="1058359"/>
            <a:ext cx="2174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ANN</a:t>
            </a:r>
          </a:p>
        </p:txBody>
      </p:sp>
      <p:pic>
        <p:nvPicPr>
          <p:cNvPr id="3076" name="Picture 4" descr="What is Linear Regression?">
            <a:extLst>
              <a:ext uri="{FF2B5EF4-FFF2-40B4-BE49-F238E27FC236}">
                <a16:creationId xmlns:a16="http://schemas.microsoft.com/office/drawing/2014/main" id="{99C56535-FD4A-B2B6-F42F-5766D8A34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433" y="2203554"/>
            <a:ext cx="3885132" cy="299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rtificial neural network - Wikimedia Commons">
            <a:extLst>
              <a:ext uri="{FF2B5EF4-FFF2-40B4-BE49-F238E27FC236}">
                <a16:creationId xmlns:a16="http://schemas.microsoft.com/office/drawing/2014/main" id="{2CA22BDA-9AA7-C59C-032F-CC2608354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168" y="2777022"/>
            <a:ext cx="31750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321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8A4EF7-C4F5-366C-0F56-C3D6485470E4}"/>
              </a:ext>
            </a:extLst>
          </p:cNvPr>
          <p:cNvSpPr txBox="1"/>
          <p:nvPr/>
        </p:nvSpPr>
        <p:spPr>
          <a:xfrm>
            <a:off x="437744" y="430946"/>
            <a:ext cx="7252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Models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9E101B-D1F1-5E5E-275C-56E8173D30D2}"/>
              </a:ext>
            </a:extLst>
          </p:cNvPr>
          <p:cNvSpPr txBox="1"/>
          <p:nvPr/>
        </p:nvSpPr>
        <p:spPr>
          <a:xfrm>
            <a:off x="437744" y="1331382"/>
            <a:ext cx="60987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set.seed(0)</a:t>
            </a:r>
          </a:p>
          <a:p>
            <a:r>
              <a:rPr lang="en-US" dirty="0"/>
              <a:t>nn.n16 &lt;- fit(solubility ~ ., </a:t>
            </a:r>
            <a:r>
              <a:rPr lang="en-US" dirty="0" err="1"/>
              <a:t>train.sample</a:t>
            </a:r>
            <a:r>
              <a:rPr lang="en-US" dirty="0"/>
              <a:t>, model='</a:t>
            </a:r>
            <a:r>
              <a:rPr lang="en-US" dirty="0" err="1"/>
              <a:t>mlpe</a:t>
            </a:r>
            <a:r>
              <a:rPr lang="en-US" dirty="0"/>
              <a:t>’, 			size = 16, decay = 0.1, </a:t>
            </a:r>
            <a:r>
              <a:rPr lang="en-US" dirty="0" err="1"/>
              <a:t>maxit</a:t>
            </a:r>
            <a:r>
              <a:rPr lang="en-US" dirty="0"/>
              <a:t> = 500)</a:t>
            </a:r>
          </a:p>
          <a:p>
            <a:r>
              <a:rPr lang="en-US" dirty="0" err="1"/>
              <a:t>nn.pred</a:t>
            </a:r>
            <a:r>
              <a:rPr lang="en-US" dirty="0"/>
              <a:t> &lt;- predict(nn.n16, </a:t>
            </a:r>
            <a:r>
              <a:rPr lang="en-US" dirty="0" err="1"/>
              <a:t>test.sample</a:t>
            </a:r>
            <a:r>
              <a:rPr lang="en-US" dirty="0"/>
              <a:t>)</a:t>
            </a:r>
          </a:p>
          <a:p>
            <a:r>
              <a:rPr lang="en-US" dirty="0" err="1"/>
              <a:t>Overall_Error</a:t>
            </a:r>
            <a:r>
              <a:rPr lang="en-US" dirty="0"/>
              <a:t> &lt;- </a:t>
            </a:r>
            <a:r>
              <a:rPr lang="en-US" dirty="0" err="1"/>
              <a:t>Overall_Error</a:t>
            </a:r>
            <a:r>
              <a:rPr lang="en-US" dirty="0"/>
              <a:t> %&gt;% </a:t>
            </a:r>
          </a:p>
          <a:p>
            <a:r>
              <a:rPr lang="en-US" dirty="0"/>
              <a:t>  </a:t>
            </a:r>
            <a:r>
              <a:rPr lang="en-US" dirty="0" err="1"/>
              <a:t>type_convert</a:t>
            </a:r>
            <a:r>
              <a:rPr lang="en-US" dirty="0"/>
              <a:t>() %&gt;% </a:t>
            </a:r>
          </a:p>
          <a:p>
            <a:r>
              <a:rPr lang="en-US" dirty="0"/>
              <a:t>  </a:t>
            </a:r>
            <a:r>
              <a:rPr lang="en-US" dirty="0" err="1"/>
              <a:t>add_row</a:t>
            </a:r>
            <a:r>
              <a:rPr lang="en-US" dirty="0"/>
              <a:t>( Model = "ANN_16_mlpe_all_10_fold",</a:t>
            </a:r>
          </a:p>
          <a:p>
            <a:r>
              <a:rPr lang="en-US" dirty="0"/>
              <a:t>           MAE = MAE(</a:t>
            </a:r>
            <a:r>
              <a:rPr lang="en-US" dirty="0" err="1"/>
              <a:t>nn.pred</a:t>
            </a:r>
            <a:r>
              <a:rPr lang="en-US" dirty="0"/>
              <a:t>, </a:t>
            </a:r>
            <a:r>
              <a:rPr lang="en-US" dirty="0" err="1"/>
              <a:t>test.sample$solubility</a:t>
            </a:r>
            <a:r>
              <a:rPr lang="en-US" dirty="0"/>
              <a:t>),</a:t>
            </a:r>
          </a:p>
          <a:p>
            <a:r>
              <a:rPr lang="en-US" dirty="0"/>
              <a:t>           RMSE = RMSE(</a:t>
            </a:r>
            <a:r>
              <a:rPr lang="en-US" dirty="0" err="1"/>
              <a:t>nn.pred</a:t>
            </a:r>
            <a:r>
              <a:rPr lang="en-US" dirty="0"/>
              <a:t>, </a:t>
            </a:r>
            <a:r>
              <a:rPr lang="en-US" dirty="0" err="1"/>
              <a:t>test.sample$solubility</a:t>
            </a:r>
            <a:r>
              <a:rPr lang="en-US" dirty="0"/>
              <a:t>),</a:t>
            </a:r>
          </a:p>
          <a:p>
            <a:r>
              <a:rPr lang="en-US" dirty="0"/>
              <a:t>           RSQ = RSQ(</a:t>
            </a:r>
            <a:r>
              <a:rPr lang="en-US" dirty="0" err="1"/>
              <a:t>nn.pred</a:t>
            </a:r>
            <a:r>
              <a:rPr lang="en-US" dirty="0"/>
              <a:t>, </a:t>
            </a:r>
            <a:r>
              <a:rPr lang="en-US" dirty="0" err="1"/>
              <a:t>test.sample$solubility</a:t>
            </a:r>
            <a:r>
              <a:rPr lang="en-US" dirty="0"/>
              <a:t>))</a:t>
            </a:r>
          </a:p>
          <a:p>
            <a:r>
              <a:rPr lang="en-US" dirty="0" err="1"/>
              <a:t>Overall_Error</a:t>
            </a:r>
            <a:endParaRPr lang="en-US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56525472-55F6-0D23-B8DB-77602CBAF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35" y="4389927"/>
            <a:ext cx="6300513" cy="227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296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1413</TotalTime>
  <Words>1189</Words>
  <Application>Microsoft Macintosh PowerPoint</Application>
  <PresentationFormat>Widescreen</PresentationFormat>
  <Paragraphs>122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Mesh</vt:lpstr>
      <vt:lpstr>Chemical Solubility Prediction -  A Machine Learning 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Chemical Solubility Prediction -  A Machine Learning Way</dc:title>
  <dc:creator>Xu Jiaming</dc:creator>
  <cp:lastModifiedBy>Jiaming Xu</cp:lastModifiedBy>
  <cp:revision>1</cp:revision>
  <dcterms:created xsi:type="dcterms:W3CDTF">2022-05-04T01:27:45Z</dcterms:created>
  <dcterms:modified xsi:type="dcterms:W3CDTF">2022-05-06T03:37:59Z</dcterms:modified>
</cp:coreProperties>
</file>